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868B5-420C-4DDF-8B31-9B911900220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ADFDD3-4D70-427C-B465-CC7C7FCB262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videos/search?q=nowa+era+egzamin+osmoklasisty&amp;docid=608053479550421893&amp;mid=847E0884EED2B5B7A8FD847E0884EED2B5B7A8FD&amp;view=detail&amp;FORM=VI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2486044"/>
          </a:xfrm>
        </p:spPr>
        <p:txBody>
          <a:bodyPr>
            <a:normAutofit/>
          </a:bodyPr>
          <a:lstStyle/>
          <a:p>
            <a:r>
              <a:rPr lang="pl-PL" dirty="0" smtClean="0"/>
              <a:t>Jak oswoić stres przed egzaminem ósmoklasisty?</a:t>
            </a:r>
            <a:endParaRPr lang="pl-PL" dirty="0"/>
          </a:p>
        </p:txBody>
      </p:sp>
      <p:pic>
        <p:nvPicPr>
          <p:cNvPr id="109570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7"/>
            <a:ext cx="7858180" cy="307183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071934" y="6211669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Prezentację opracowała : </a:t>
            </a:r>
          </a:p>
          <a:p>
            <a:r>
              <a:rPr lang="pl-PL" dirty="0" smtClean="0"/>
              <a:t>Kasandra Raszewska – Pedagog szkolny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Słuchanie muzyki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Zaopatrzcie się w słuchawki i odpłyńcie wraz z ulubionymi rytmami. Również wtedy wytwarza się hormon szczęścia, który poprawia wasze samopoczucie i ukierunkowuje wasze spojrzenie na pozytywne tory 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34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365284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7. Wizualizowanie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Uporządkujcie w myślach plan tego, co was  czeka. Wyobraźcie sobie salę egzaminacyjną, swoje miejsce, arkusze egzaminacyjne itp.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Przejrzyjcie arkusze egzaminacyjne z pytaniami z poprzednich lat, przemyślcie odpowiedzi na ewentualne pytania.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Dzięki temu nie odczujecie dużego stresu, bo będzie sytuacja wam znana.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Zazwyczaj nowe rzeczy i wydarzenia wywołują ,,nerwówkę’’.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8. Ćwiczenia oddechowe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u="sng" dirty="0" smtClean="0">
                <a:solidFill>
                  <a:srgbClr val="FFFF00"/>
                </a:solidFill>
              </a:rPr>
              <a:t>Kontrolowane oddychanie zmniejsza napięcie i rozładowuje negatywne emocje. </a:t>
            </a:r>
          </a:p>
          <a:p>
            <a:pPr>
              <a:buNone/>
            </a:pP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Ćw.1 </a:t>
            </a: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ddychanie przeponowe.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Na początku zamknijcie oczy, prawą dłoń połóżcie na brzuchu, a lewą pośrodku klatki piersiowej. Wprowadźcie powietrze do płuc poprzez głęboki wdech nosem i chwilę je potrzymajcie z wypiętym brzuchem. Wykonajcie wydech przez usta i pozwólcie by brzuch wrócił do pozycji wyjściowej.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9. Budujące otoczenie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3246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Unikajcie miejsc ,,zbiorowej paniki’’- możecie się tam nasłuchać tylu nieprawdopodobnych opowieści, że jeszcze bardziej rozchwiejecie swoje emocje.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Posiedźcie lepiej w odosobnieniu albo porozmawiajcie z kolegami / koleżankami na tematy nie związane z egzaminem.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58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71918"/>
            <a:ext cx="729615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10. Zaprzestanie powtórek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2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chwilę przed egzaminem zrezygnujcie z nerwowego powtarzania materiału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prawdopodobnie już niczego nowego nie przyswoicie, a spowodujecie niepotrzebny stres). 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5072098" cy="291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Dzięki zastosowaniu powyższych rad zwiększycie swoją kontrolę nad sposobem w jaki postrzegacie przeciwności losu. </a:t>
            </a:r>
          </a:p>
          <a:p>
            <a:pPr algn="ctr"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Warto podkreślić, że oprócz negatywnego stresu, jest też pozytywny, który pobudza do działania , dodaje energii. </a:t>
            </a:r>
          </a:p>
          <a:p>
            <a:pPr algn="ctr"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Postarajcie się wyeliminować destrukcyjne myśli, które nie ułatwią wam zdania egzaminu oraz ukierunkujcie swoje emocje w takim kierunku, by zmienić je w chęć działania. 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Trzy głębokie wdechy, uśmiech na twarzy , wyprostowana postawa i niebawem….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Marsz na egzamin! </a:t>
            </a:r>
          </a:p>
          <a:p>
            <a:pPr algn="ctr">
              <a:buNone/>
            </a:pPr>
            <a:endParaRPr lang="pl-PL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Trzymamy kciuki i życzymy POWODZENIA!</a:t>
            </a:r>
            <a:endParaRPr lang="pl-PL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4" name="Picture 2" descr="Obraz znaleziony dla: koniczy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190750" cy="2238376"/>
          </a:xfrm>
          <a:prstGeom prst="rect">
            <a:avLst/>
          </a:prstGeom>
          <a:noFill/>
        </p:spPr>
      </p:pic>
      <p:pic>
        <p:nvPicPr>
          <p:cNvPr id="5" name="Picture 2" descr="Obraz znaleziony dla: koniczy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19075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Drodzy Ósmoklasiści!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Przed Wami ,,ostatnia prosta’’ w kierunku wybranej szkoły ponadpodstawowej. Stres jaki Wam towarzyszy podczas tego etapu może zarówno motywować i wspierać, jak i przeszkadzać.</a:t>
            </a: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pl-PL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Pewnie w głowach wielu z Was pojawią się pytania : </a:t>
            </a:r>
          </a:p>
          <a:p>
            <a:pPr algn="just">
              <a:buNone/>
            </a:pPr>
            <a:r>
              <a:rPr lang="pl-PL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*Jak zatem efektywnie przygotować się do egzaminu?  </a:t>
            </a:r>
          </a:p>
          <a:p>
            <a:pPr algn="just">
              <a:buNone/>
            </a:pPr>
            <a:r>
              <a:rPr lang="pl-PL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Jak ,,oswoić się’’ z tym  wydarzeniem i poradzić sobie ze stresem?</a:t>
            </a:r>
            <a:endParaRPr lang="pl-PL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043510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Zachęcam do obejrzenia filmu i wysłuchania kilku cennych rad od p. Anny </a:t>
            </a:r>
            <a:r>
              <a:rPr lang="pl-P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Tulczyńskiej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psycholog i  psychoterapeuty.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Link do filmu :</a:t>
            </a:r>
          </a:p>
          <a:p>
            <a:pPr>
              <a:buNone/>
            </a:pPr>
            <a:r>
              <a:rPr lang="pl-PL" dirty="0" smtClean="0">
                <a:hlinkClick r:id="rId2"/>
              </a:rPr>
              <a:t>Egzamin ósmoklasisty - ostatnia prosta, cz.1: Stres. Wróg czy przyjaciel? Jak sobie z nim poradzić? - Bing </a:t>
            </a:r>
            <a:r>
              <a:rPr lang="pl-PL" dirty="0" smtClean="0">
                <a:hlinkClick r:id="rId2"/>
              </a:rPr>
              <a:t>video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112642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7858180" cy="2752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3082924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10 RAD/SPOSOBÓW/SZTUCZEK, które pomogą Wam zmierzyć się ze stresem egzaminacyjnym: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0" name="AutoShape 2" descr="Obraz znaleziony dla: wskazów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4692" name="Picture 4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42942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/>
          <a:lstStyle/>
          <a:p>
            <a:r>
              <a:rPr lang="pl-PL" dirty="0" smtClean="0"/>
              <a:t>1. Pozytywne nastawienie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Zaufajcie sobie, uwierzcie w swoje możliwości i posiadaną wiedzę!</a:t>
            </a:r>
          </a:p>
          <a:p>
            <a:pPr algn="just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Czarne myśli powodują obniżenie samooceny, co skutkuje odczuciem stresu i napięcia. Zajmijcie swoje myśli czyś innym (czymś przyjemnym), np. pomyślcie o nadchodzących wakacjach bądź czymś co Was odpręża.</a:t>
            </a:r>
          </a:p>
          <a:p>
            <a:pPr algn="just"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Jeśli trudno jest wam opanować niepożądane emocje , możecie powtarzać sobie w myślach ,,DAM RADĘ’’. ,,POKONAM STRACH”. ,,ODNIOSĘ SUKCES’’. 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2. Przygotowanie garderoby  i innych niezbędnych rzeczy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dzień przed egzaminem przyszykujcie sobie odpowiedni strój, długopisy oraz inne niezbędne rzeczy. Nie róbcie tego na ostatnią chwilę ! – gdyż możecie czegoś zapomnieć, a nawet spóźnić się przez to na egzamin.</a:t>
            </a: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dzień egzaminu wyjdźcie wcześniej z domu – lepiej chwilę zaczekać pod salą , niż biec i dodatkowo się stresować.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Relaks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749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Przed samym egzaminem postarajcie się znaleźć wolny czas na regenerację czyli wspomniany wyżej relaks. Wasz umysł musi się zregenerować po ogromnym wysiłku intelektualnym- żebyście potem olśnili egzaminatorów 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</a:p>
          <a:p>
            <a:pPr>
              <a:buNone/>
            </a:pP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6572296" cy="2751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Sen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Zarwane noce, ciągłe ,,wkuwanie’’ sprawiają ,że czas przeznaczony na sen jest ograniczony do minimum. Przemęczony (wymęczony) organizm jest podatny na doznawanie negatywnych emocji, co przekłada się na trudności z koncentracją.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Postarajcie się wyciszyć kotłujące w głowach myśli , które nie raz powodują bezsenność. Spróbujcie się zrelaksować poprzez cudowną , dłuższą drzemkę. 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388" y="5214950"/>
            <a:ext cx="410825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Uprawianie sportu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Wykonywanie ćwiczeń fizycznych powoduje wydzielanie </a:t>
            </a:r>
            <a:r>
              <a:rPr lang="pl-P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endorfin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Efektem tego będzie fakt, że poczujecie się szczęśliwsi , zdrowsi, a zarazem łatwiej przyjdzie wam kontrolować stres.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607223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725</Words>
  <Application>Microsoft Office PowerPoint</Application>
  <PresentationFormat>Pokaz na ekranie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Wierzchołek</vt:lpstr>
      <vt:lpstr>Jak oswoić stres przed egzaminem ósmoklasisty?</vt:lpstr>
      <vt:lpstr>Drodzy Ósmoklasiści!</vt:lpstr>
      <vt:lpstr>Slajd 3</vt:lpstr>
      <vt:lpstr>10 RAD/SPOSOBÓW/SZTUCZEK, które pomogą Wam zmierzyć się ze stresem egzaminacyjnym: </vt:lpstr>
      <vt:lpstr>1. Pozytywne nastawienie </vt:lpstr>
      <vt:lpstr>2. Przygotowanie garderoby  i innych niezbędnych rzeczy</vt:lpstr>
      <vt:lpstr>3. Relaks</vt:lpstr>
      <vt:lpstr>4. Sen</vt:lpstr>
      <vt:lpstr>5. Uprawianie sportu </vt:lpstr>
      <vt:lpstr>6. Słuchanie muzyki</vt:lpstr>
      <vt:lpstr>7. Wizualizowanie </vt:lpstr>
      <vt:lpstr>8. Ćwiczenia oddechowe </vt:lpstr>
      <vt:lpstr>9. Budujące otoczenie</vt:lpstr>
      <vt:lpstr>10. Zaprzestanie powtórek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oswoić stres przed egzaminem ósmoklasisty?</dc:title>
  <dc:creator>48503</dc:creator>
  <cp:lastModifiedBy>48503</cp:lastModifiedBy>
  <cp:revision>11</cp:revision>
  <dcterms:created xsi:type="dcterms:W3CDTF">2021-04-19T10:05:46Z</dcterms:created>
  <dcterms:modified xsi:type="dcterms:W3CDTF">2021-04-19T11:44:35Z</dcterms:modified>
</cp:coreProperties>
</file>