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microsoft.com/office/2016/11/relationships/changesInfo" Target="changesInfos/changesInfo1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kabe@op.pl" userId="39bb9d495372ed36" providerId="LiveId" clId="{7894B47C-C5CF-4E4C-91BA-251A3902361F}"/>
    <pc:docChg chg="custSel addSld delSld modSld addMainMaster delMainMaster modMainMaster">
      <pc:chgData name="agkabe@op.pl" userId="39bb9d495372ed36" providerId="LiveId" clId="{7894B47C-C5CF-4E4C-91BA-251A3902361F}" dt="2021-04-25T16:00:28.658" v="579" actId="167"/>
      <pc:docMkLst>
        <pc:docMk/>
      </pc:docMkLst>
      <pc:sldChg chg="modSp mod setBg">
        <pc:chgData name="agkabe@op.pl" userId="39bb9d495372ed36" providerId="LiveId" clId="{7894B47C-C5CF-4E4C-91BA-251A3902361F}" dt="2021-04-25T15:14:00.508" v="63" actId="20577"/>
        <pc:sldMkLst>
          <pc:docMk/>
          <pc:sldMk cId="2137879314" sldId="256"/>
        </pc:sldMkLst>
        <pc:spChg chg="mod">
          <ac:chgData name="agkabe@op.pl" userId="39bb9d495372ed36" providerId="LiveId" clId="{7894B47C-C5CF-4E4C-91BA-251A3902361F}" dt="2021-04-25T15:11:22.403" v="32" actId="255"/>
          <ac:spMkLst>
            <pc:docMk/>
            <pc:sldMk cId="2137879314" sldId="256"/>
            <ac:spMk id="2" creationId="{25189C70-7253-624D-BB0B-D62D0F54F1A0}"/>
          </ac:spMkLst>
        </pc:spChg>
        <pc:spChg chg="mod">
          <ac:chgData name="agkabe@op.pl" userId="39bb9d495372ed36" providerId="LiveId" clId="{7894B47C-C5CF-4E4C-91BA-251A3902361F}" dt="2021-04-25T15:14:00.508" v="63" actId="20577"/>
          <ac:spMkLst>
            <pc:docMk/>
            <pc:sldMk cId="2137879314" sldId="256"/>
            <ac:spMk id="3" creationId="{04C5DB3B-9ECF-594C-8D98-007BF86CB13D}"/>
          </ac:spMkLst>
        </pc:spChg>
      </pc:sldChg>
      <pc:sldChg chg="addSp delSp modSp new mod modTransition setBg modClrScheme chgLayout">
        <pc:chgData name="agkabe@op.pl" userId="39bb9d495372ed36" providerId="LiveId" clId="{7894B47C-C5CF-4E4C-91BA-251A3902361F}" dt="2021-04-25T15:49:41.160" v="414" actId="12563"/>
        <pc:sldMkLst>
          <pc:docMk/>
          <pc:sldMk cId="33003764" sldId="257"/>
        </pc:sldMkLst>
        <pc:spChg chg="mod ord">
          <ac:chgData name="agkabe@op.pl" userId="39bb9d495372ed36" providerId="LiveId" clId="{7894B47C-C5CF-4E4C-91BA-251A3902361F}" dt="2021-04-25T15:17:47.203" v="171" actId="700"/>
          <ac:spMkLst>
            <pc:docMk/>
            <pc:sldMk cId="33003764" sldId="257"/>
            <ac:spMk id="2" creationId="{87FFD981-02C0-C547-8C62-FA233D13791F}"/>
          </ac:spMkLst>
        </pc:spChg>
        <pc:spChg chg="del mod ord">
          <ac:chgData name="agkabe@op.pl" userId="39bb9d495372ed36" providerId="LiveId" clId="{7894B47C-C5CF-4E4C-91BA-251A3902361F}" dt="2021-04-25T15:18:24.316" v="172" actId="931"/>
          <ac:spMkLst>
            <pc:docMk/>
            <pc:sldMk cId="33003764" sldId="257"/>
            <ac:spMk id="3" creationId="{5D0E42DD-F383-9948-A8C8-E346BFAFD215}"/>
          </ac:spMkLst>
        </pc:spChg>
        <pc:spChg chg="add del mod ord">
          <ac:chgData name="agkabe@op.pl" userId="39bb9d495372ed36" providerId="LiveId" clId="{7894B47C-C5CF-4E4C-91BA-251A3902361F}" dt="2021-04-25T15:19:19.068" v="174" actId="931"/>
          <ac:spMkLst>
            <pc:docMk/>
            <pc:sldMk cId="33003764" sldId="257"/>
            <ac:spMk id="4" creationId="{D824CAE3-2EF7-1546-8CE2-8EDB820A7625}"/>
          </ac:spMkLst>
        </pc:spChg>
        <pc:picChg chg="add mod ord">
          <ac:chgData name="agkabe@op.pl" userId="39bb9d495372ed36" providerId="LiveId" clId="{7894B47C-C5CF-4E4C-91BA-251A3902361F}" dt="2021-04-25T15:20:05.363" v="179" actId="14100"/>
          <ac:picMkLst>
            <pc:docMk/>
            <pc:sldMk cId="33003764" sldId="257"/>
            <ac:picMk id="5" creationId="{385736E4-40AD-6C45-9A98-257C66EDB55D}"/>
          </ac:picMkLst>
        </pc:picChg>
        <pc:picChg chg="add mod ord">
          <ac:chgData name="agkabe@op.pl" userId="39bb9d495372ed36" providerId="LiveId" clId="{7894B47C-C5CF-4E4C-91BA-251A3902361F}" dt="2021-04-25T15:19:40.551" v="177" actId="1440"/>
          <ac:picMkLst>
            <pc:docMk/>
            <pc:sldMk cId="33003764" sldId="257"/>
            <ac:picMk id="6" creationId="{56CDCD10-073A-1A4F-9B09-ED685982EBAD}"/>
          </ac:picMkLst>
        </pc:picChg>
      </pc:sldChg>
      <pc:sldChg chg="addSp delSp modSp new mod chgLayout">
        <pc:chgData name="agkabe@op.pl" userId="39bb9d495372ed36" providerId="LiveId" clId="{7894B47C-C5CF-4E4C-91BA-251A3902361F}" dt="2021-04-25T15:29:38.281" v="230" actId="14861"/>
        <pc:sldMkLst>
          <pc:docMk/>
          <pc:sldMk cId="3206989916" sldId="258"/>
        </pc:sldMkLst>
        <pc:spChg chg="mod ord">
          <ac:chgData name="agkabe@op.pl" userId="39bb9d495372ed36" providerId="LiveId" clId="{7894B47C-C5CF-4E4C-91BA-251A3902361F}" dt="2021-04-25T15:27:18.060" v="222" actId="1076"/>
          <ac:spMkLst>
            <pc:docMk/>
            <pc:sldMk cId="3206989916" sldId="258"/>
            <ac:spMk id="2" creationId="{BBC17D49-014A-594F-805E-F149563A52C8}"/>
          </ac:spMkLst>
        </pc:spChg>
        <pc:spChg chg="del">
          <ac:chgData name="agkabe@op.pl" userId="39bb9d495372ed36" providerId="LiveId" clId="{7894B47C-C5CF-4E4C-91BA-251A3902361F}" dt="2021-04-25T15:23:35.287" v="215" actId="3680"/>
          <ac:spMkLst>
            <pc:docMk/>
            <pc:sldMk cId="3206989916" sldId="258"/>
            <ac:spMk id="3" creationId="{35C2CBD6-3FF3-194B-BC60-6CF2E38865A2}"/>
          </ac:spMkLst>
        </pc:spChg>
        <pc:spChg chg="del mod ord">
          <ac:chgData name="agkabe@op.pl" userId="39bb9d495372ed36" providerId="LiveId" clId="{7894B47C-C5CF-4E4C-91BA-251A3902361F}" dt="2021-04-25T15:28:53.277" v="224" actId="931"/>
          <ac:spMkLst>
            <pc:docMk/>
            <pc:sldMk cId="3206989916" sldId="258"/>
            <ac:spMk id="4" creationId="{B626D497-2694-F545-BA1F-60D38F7C27F2}"/>
          </ac:spMkLst>
        </pc:spChg>
        <pc:spChg chg="add del mod">
          <ac:chgData name="agkabe@op.pl" userId="39bb9d495372ed36" providerId="LiveId" clId="{7894B47C-C5CF-4E4C-91BA-251A3902361F}" dt="2021-04-25T15:28:04.645" v="223" actId="931"/>
          <ac:spMkLst>
            <pc:docMk/>
            <pc:sldMk cId="3206989916" sldId="258"/>
            <ac:spMk id="6" creationId="{74D2BC45-DF6F-1743-8175-3161F5D37C94}"/>
          </ac:spMkLst>
        </pc:spChg>
        <pc:graphicFrameChg chg="add del mod ord modGraphic">
          <ac:chgData name="agkabe@op.pl" userId="39bb9d495372ed36" providerId="LiveId" clId="{7894B47C-C5CF-4E4C-91BA-251A3902361F}" dt="2021-04-25T15:27:00.131" v="220" actId="478"/>
          <ac:graphicFrameMkLst>
            <pc:docMk/>
            <pc:sldMk cId="3206989916" sldId="258"/>
            <ac:graphicFrameMk id="5" creationId="{327633AF-586C-4C43-B649-7B5CE6D414C2}"/>
          </ac:graphicFrameMkLst>
        </pc:graphicFrameChg>
        <pc:picChg chg="add mod ord">
          <ac:chgData name="agkabe@op.pl" userId="39bb9d495372ed36" providerId="LiveId" clId="{7894B47C-C5CF-4E4C-91BA-251A3902361F}" dt="2021-04-25T15:28:04.645" v="223" actId="931"/>
          <ac:picMkLst>
            <pc:docMk/>
            <pc:sldMk cId="3206989916" sldId="258"/>
            <ac:picMk id="7" creationId="{6C062964-A6CD-E544-AC7B-1AAC597786E6}"/>
          </ac:picMkLst>
        </pc:picChg>
        <pc:picChg chg="add mod ord">
          <ac:chgData name="agkabe@op.pl" userId="39bb9d495372ed36" providerId="LiveId" clId="{7894B47C-C5CF-4E4C-91BA-251A3902361F}" dt="2021-04-25T15:29:38.281" v="230" actId="14861"/>
          <ac:picMkLst>
            <pc:docMk/>
            <pc:sldMk cId="3206989916" sldId="258"/>
            <ac:picMk id="8" creationId="{28607B24-4358-404C-899F-93B7F9A06733}"/>
          </ac:picMkLst>
        </pc:picChg>
      </pc:sldChg>
      <pc:sldChg chg="addSp delSp modSp new">
        <pc:chgData name="agkabe@op.pl" userId="39bb9d495372ed36" providerId="LiveId" clId="{7894B47C-C5CF-4E4C-91BA-251A3902361F}" dt="2021-04-25T15:47:44.433" v="412" actId="14100"/>
        <pc:sldMkLst>
          <pc:docMk/>
          <pc:sldMk cId="2904690138" sldId="259"/>
        </pc:sldMkLst>
        <pc:spChg chg="mod">
          <ac:chgData name="agkabe@op.pl" userId="39bb9d495372ed36" providerId="LiveId" clId="{7894B47C-C5CF-4E4C-91BA-251A3902361F}" dt="2021-04-25T15:32:42.668" v="283" actId="20577"/>
          <ac:spMkLst>
            <pc:docMk/>
            <pc:sldMk cId="2904690138" sldId="259"/>
            <ac:spMk id="2" creationId="{A70BBE4C-00C0-394E-A964-A8637A67161E}"/>
          </ac:spMkLst>
        </pc:spChg>
        <pc:spChg chg="mod">
          <ac:chgData name="agkabe@op.pl" userId="39bb9d495372ed36" providerId="LiveId" clId="{7894B47C-C5CF-4E4C-91BA-251A3902361F}" dt="2021-04-25T15:34:20.138" v="341" actId="20577"/>
          <ac:spMkLst>
            <pc:docMk/>
            <pc:sldMk cId="2904690138" sldId="259"/>
            <ac:spMk id="3" creationId="{5B51B2E8-5658-9146-BB50-B6E345A45647}"/>
          </ac:spMkLst>
        </pc:spChg>
        <pc:spChg chg="del">
          <ac:chgData name="agkabe@op.pl" userId="39bb9d495372ed36" providerId="LiveId" clId="{7894B47C-C5CF-4E4C-91BA-251A3902361F}" dt="2021-04-25T15:35:28.616" v="342" actId="931"/>
          <ac:spMkLst>
            <pc:docMk/>
            <pc:sldMk cId="2904690138" sldId="259"/>
            <ac:spMk id="4" creationId="{91272198-AF0F-394E-B8B4-F7C7A7F7D63D}"/>
          </ac:spMkLst>
        </pc:spChg>
        <pc:spChg chg="add mod">
          <ac:chgData name="agkabe@op.pl" userId="39bb9d495372ed36" providerId="LiveId" clId="{7894B47C-C5CF-4E4C-91BA-251A3902361F}" dt="2021-04-25T15:39:22.471" v="397" actId="20577"/>
          <ac:spMkLst>
            <pc:docMk/>
            <pc:sldMk cId="2904690138" sldId="259"/>
            <ac:spMk id="8" creationId="{2A420066-F9EB-D74B-A86D-C97D8914993B}"/>
          </ac:spMkLst>
        </pc:spChg>
        <pc:picChg chg="add del mod ord">
          <ac:chgData name="agkabe@op.pl" userId="39bb9d495372ed36" providerId="LiveId" clId="{7894B47C-C5CF-4E4C-91BA-251A3902361F}" dt="2021-04-25T15:37:31.894" v="348" actId="478"/>
          <ac:picMkLst>
            <pc:docMk/>
            <pc:sldMk cId="2904690138" sldId="259"/>
            <ac:picMk id="5" creationId="{EA358B8D-A221-1A49-802B-A21E0DD5544B}"/>
          </ac:picMkLst>
        </pc:picChg>
        <pc:picChg chg="add mod">
          <ac:chgData name="agkabe@op.pl" userId="39bb9d495372ed36" providerId="LiveId" clId="{7894B47C-C5CF-4E4C-91BA-251A3902361F}" dt="2021-04-25T15:37:06.600" v="347" actId="1440"/>
          <ac:picMkLst>
            <pc:docMk/>
            <pc:sldMk cId="2904690138" sldId="259"/>
            <ac:picMk id="6" creationId="{888FEE0F-FBFE-E54A-91BA-F2E461160D4B}"/>
          </ac:picMkLst>
        </pc:picChg>
        <pc:picChg chg="add mod">
          <ac:chgData name="agkabe@op.pl" userId="39bb9d495372ed36" providerId="LiveId" clId="{7894B47C-C5CF-4E4C-91BA-251A3902361F}" dt="2021-04-25T15:47:44.433" v="412" actId="14100"/>
          <ac:picMkLst>
            <pc:docMk/>
            <pc:sldMk cId="2904690138" sldId="259"/>
            <ac:picMk id="9" creationId="{34D3A802-6E4D-4F41-97AA-F368FC97B466}"/>
          </ac:picMkLst>
        </pc:picChg>
      </pc:sldChg>
      <pc:sldChg chg="addSp delSp modSp new">
        <pc:chgData name="agkabe@op.pl" userId="39bb9d495372ed36" providerId="LiveId" clId="{7894B47C-C5CF-4E4C-91BA-251A3902361F}" dt="2021-04-25T16:00:28.658" v="579" actId="167"/>
        <pc:sldMkLst>
          <pc:docMk/>
          <pc:sldMk cId="456104509" sldId="260"/>
        </pc:sldMkLst>
        <pc:spChg chg="mod">
          <ac:chgData name="agkabe@op.pl" userId="39bb9d495372ed36" providerId="LiveId" clId="{7894B47C-C5CF-4E4C-91BA-251A3902361F}" dt="2021-04-25T15:57:05.605" v="564" actId="20577"/>
          <ac:spMkLst>
            <pc:docMk/>
            <pc:sldMk cId="456104509" sldId="260"/>
            <ac:spMk id="2" creationId="{150617AD-0400-0648-BB47-4C0E8B3A0112}"/>
          </ac:spMkLst>
        </pc:spChg>
        <pc:spChg chg="del">
          <ac:chgData name="agkabe@op.pl" userId="39bb9d495372ed36" providerId="LiveId" clId="{7894B47C-C5CF-4E4C-91BA-251A3902361F}" dt="2021-04-25T15:57:51.743" v="565" actId="931"/>
          <ac:spMkLst>
            <pc:docMk/>
            <pc:sldMk cId="456104509" sldId="260"/>
            <ac:spMk id="3" creationId="{445C3C19-B9E6-9D48-B98A-B6E74139565D}"/>
          </ac:spMkLst>
        </pc:spChg>
        <pc:spChg chg="del">
          <ac:chgData name="agkabe@op.pl" userId="39bb9d495372ed36" providerId="LiveId" clId="{7894B47C-C5CF-4E4C-91BA-251A3902361F}" dt="2021-04-25T15:58:40.366" v="566" actId="931"/>
          <ac:spMkLst>
            <pc:docMk/>
            <pc:sldMk cId="456104509" sldId="260"/>
            <ac:spMk id="4" creationId="{DDB2429A-73C6-BC40-97E9-4D9C9B418E13}"/>
          </ac:spMkLst>
        </pc:spChg>
        <pc:picChg chg="add mod ord">
          <ac:chgData name="agkabe@op.pl" userId="39bb9d495372ed36" providerId="LiveId" clId="{7894B47C-C5CF-4E4C-91BA-251A3902361F}" dt="2021-04-25T16:00:28.658" v="579" actId="167"/>
          <ac:picMkLst>
            <pc:docMk/>
            <pc:sldMk cId="456104509" sldId="260"/>
            <ac:picMk id="5" creationId="{C857D77B-5538-604C-BD5A-45B8DBA71DCB}"/>
          </ac:picMkLst>
        </pc:picChg>
        <pc:picChg chg="add mod ord">
          <ac:chgData name="agkabe@op.pl" userId="39bb9d495372ed36" providerId="LiveId" clId="{7894B47C-C5CF-4E4C-91BA-251A3902361F}" dt="2021-04-25T15:59:07.002" v="568" actId="14861"/>
          <ac:picMkLst>
            <pc:docMk/>
            <pc:sldMk cId="456104509" sldId="260"/>
            <ac:picMk id="6" creationId="{588257CC-1908-C54B-B73A-AC267541C7D9}"/>
          </ac:picMkLst>
        </pc:picChg>
      </pc:sldChg>
      <pc:sldChg chg="addSp delSp new del mod modClrScheme chgLayout">
        <pc:chgData name="agkabe@op.pl" userId="39bb9d495372ed36" providerId="LiveId" clId="{7894B47C-C5CF-4E4C-91BA-251A3902361F}" dt="2021-04-25T15:53:41.073" v="427" actId="2696"/>
        <pc:sldMkLst>
          <pc:docMk/>
          <pc:sldMk cId="1557203937" sldId="260"/>
        </pc:sldMkLst>
        <pc:spChg chg="del">
          <ac:chgData name="agkabe@op.pl" userId="39bb9d495372ed36" providerId="LiveId" clId="{7894B47C-C5CF-4E4C-91BA-251A3902361F}" dt="2021-04-25T15:50:45.656" v="416" actId="700"/>
          <ac:spMkLst>
            <pc:docMk/>
            <pc:sldMk cId="1557203937" sldId="260"/>
            <ac:spMk id="2" creationId="{D50420AB-E9F1-4C4C-8CE4-CD8982AB10C5}"/>
          </ac:spMkLst>
        </pc:spChg>
        <pc:spChg chg="del">
          <ac:chgData name="agkabe@op.pl" userId="39bb9d495372ed36" providerId="LiveId" clId="{7894B47C-C5CF-4E4C-91BA-251A3902361F}" dt="2021-04-25T15:50:45.656" v="416" actId="700"/>
          <ac:spMkLst>
            <pc:docMk/>
            <pc:sldMk cId="1557203937" sldId="260"/>
            <ac:spMk id="3" creationId="{933DA7CB-5A6E-F94D-A346-D25C798AE5D2}"/>
          </ac:spMkLst>
        </pc:spChg>
        <pc:spChg chg="del">
          <ac:chgData name="agkabe@op.pl" userId="39bb9d495372ed36" providerId="LiveId" clId="{7894B47C-C5CF-4E4C-91BA-251A3902361F}" dt="2021-04-25T15:50:45.656" v="416" actId="700"/>
          <ac:spMkLst>
            <pc:docMk/>
            <pc:sldMk cId="1557203937" sldId="260"/>
            <ac:spMk id="4" creationId="{25DD266D-F9D5-1F4B-9A65-982B8BF9EFA7}"/>
          </ac:spMkLst>
        </pc:spChg>
        <pc:inkChg chg="add del">
          <ac:chgData name="agkabe@op.pl" userId="39bb9d495372ed36" providerId="LiveId" clId="{7894B47C-C5CF-4E4C-91BA-251A3902361F}" dt="2021-04-25T15:53:10.219" v="426"/>
          <ac:inkMkLst>
            <pc:docMk/>
            <pc:sldMk cId="1557203937" sldId="260"/>
            <ac:inkMk id="2" creationId="{233F6F42-020A-1446-AC2F-5BA8130D5AB2}"/>
          </ac:inkMkLst>
        </pc:inkChg>
        <pc:inkChg chg="add del">
          <ac:chgData name="agkabe@op.pl" userId="39bb9d495372ed36" providerId="LiveId" clId="{7894B47C-C5CF-4E4C-91BA-251A3902361F}" dt="2021-04-25T15:53:10.201" v="425"/>
          <ac:inkMkLst>
            <pc:docMk/>
            <pc:sldMk cId="1557203937" sldId="260"/>
            <ac:inkMk id="3" creationId="{1319180F-861E-A542-9EEA-BC4191BB1014}"/>
          </ac:inkMkLst>
        </pc:inkChg>
        <pc:inkChg chg="add del">
          <ac:chgData name="agkabe@op.pl" userId="39bb9d495372ed36" providerId="LiveId" clId="{7894B47C-C5CF-4E4C-91BA-251A3902361F}" dt="2021-04-25T15:53:10.181" v="424"/>
          <ac:inkMkLst>
            <pc:docMk/>
            <pc:sldMk cId="1557203937" sldId="260"/>
            <ac:inkMk id="4" creationId="{B35A94E5-B291-E94A-A100-406483D28E4F}"/>
          </ac:inkMkLst>
        </pc:inkChg>
        <pc:inkChg chg="add del">
          <ac:chgData name="agkabe@op.pl" userId="39bb9d495372ed36" providerId="LiveId" clId="{7894B47C-C5CF-4E4C-91BA-251A3902361F}" dt="2021-04-25T15:53:10.164" v="423"/>
          <ac:inkMkLst>
            <pc:docMk/>
            <pc:sldMk cId="1557203937" sldId="260"/>
            <ac:inkMk id="5" creationId="{B01A34D8-17F2-0144-AC57-E261C60CDD65}"/>
          </ac:inkMkLst>
        </pc:inkChg>
        <pc:inkChg chg="add del">
          <ac:chgData name="agkabe@op.pl" userId="39bb9d495372ed36" providerId="LiveId" clId="{7894B47C-C5CF-4E4C-91BA-251A3902361F}" dt="2021-04-25T15:53:10.141" v="422"/>
          <ac:inkMkLst>
            <pc:docMk/>
            <pc:sldMk cId="1557203937" sldId="260"/>
            <ac:inkMk id="6" creationId="{216256C5-33C5-3446-941D-1FC999F4B167}"/>
          </ac:inkMkLst>
        </pc:inkChg>
      </pc:sldChg>
      <pc:sldMasterChg chg="modTransition">
        <pc:chgData name="agkabe@op.pl" userId="39bb9d495372ed36" providerId="LiveId" clId="{7894B47C-C5CF-4E4C-91BA-251A3902361F}" dt="2021-04-25T15:49:41.160" v="414" actId="12563"/>
        <pc:sldMasterMkLst>
          <pc:docMk/>
          <pc:sldMasterMk cId="3095952509" sldId="2147483678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9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6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83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62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84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35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35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8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5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83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4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3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4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7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9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1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189C70-7253-624D-BB0B-D62D0F54F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1524000" y="500063"/>
            <a:ext cx="8584406" cy="2755898"/>
          </a:xfrm>
        </p:spPr>
        <p:txBody>
          <a:bodyPr>
            <a:normAutofit/>
          </a:bodyPr>
          <a:lstStyle/>
          <a:p>
            <a:r>
              <a:rPr lang="pl-PL" sz="7200" b="1">
                <a:solidFill>
                  <a:schemeClr val="accent6">
                    <a:lumMod val="75000"/>
                  </a:schemeClr>
                </a:solidFill>
              </a:rPr>
              <a:t>Mój rodzinny Eko Dzień.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4C5DB3B-9ECF-594C-8D98-007BF86CB1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200"/>
              <a:t>Spacer po Ślężańskim parku. </a:t>
            </a:r>
          </a:p>
        </p:txBody>
      </p:sp>
    </p:spTree>
    <p:extLst>
      <p:ext uri="{BB962C8B-B14F-4D97-AF65-F5344CB8AC3E}">
        <p14:creationId xmlns:p14="http://schemas.microsoft.com/office/powerpoint/2010/main" val="213787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FFD981-02C0-C547-8C62-FA233D13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Moje imię z patyków i kamyków ułożone. 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385736E4-40AD-6C45-9A98-257C66EDB5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45" y="2366963"/>
            <a:ext cx="4566110" cy="34242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56CDCD10-073A-1A4F-9B09-ED685982EBA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45" y="2366963"/>
            <a:ext cx="4566110" cy="34242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C17D49-014A-594F-805E-F149563A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493501"/>
            <a:ext cx="10364451" cy="1596177"/>
          </a:xfrm>
        </p:spPr>
        <p:txBody>
          <a:bodyPr/>
          <a:lstStyle/>
          <a:p>
            <a:r>
              <a:rPr lang="pl-PL">
                <a:solidFill>
                  <a:schemeClr val="accent3">
                    <a:lumMod val="75000"/>
                  </a:schemeClr>
                </a:solidFill>
              </a:rPr>
              <a:t>Przyjemne z pożytecznym. </a:t>
            </a:r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6C062964-A6CD-E544-AC7B-1AAC597786E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45" y="2366963"/>
            <a:ext cx="4566110" cy="3424237"/>
          </a:xfr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28607B24-4358-404C-899F-93B7F9A0673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30" y="2366963"/>
            <a:ext cx="2567139" cy="3424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98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0BBE4C-00C0-394E-A964-A8637A67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i="1" u="sng"/>
              <a:t>Wśród zapachów.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51B2E8-5658-9146-BB50-B6E345A4564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/>
              <a:t>Leśne perfumy : sosna, mech, fiołki, listki brzozy. 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2A420066-F9EB-D74B-A86D-C97D8914993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pl-PL">
                <a:solidFill>
                  <a:schemeClr val="accent1"/>
                </a:solidFill>
              </a:rPr>
              <a:t>A to zapachy z łąki i ogrodu: listki Jerzyn, 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888FEE0F-FBFE-E54A-91BA-F2E461160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43" y="3081865"/>
            <a:ext cx="2583816" cy="35445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34D3A802-6E4D-4F41-97AA-F368FC97B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1494">
            <a:off x="7171619" y="1523929"/>
            <a:ext cx="3583078" cy="66631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0469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C857D77B-5538-604C-BD5A-45B8DBA71D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7022" y="886615"/>
            <a:ext cx="3536546" cy="3513535"/>
          </a:xfr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50617AD-0400-0648-BB47-4C0E8B3A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628040"/>
            <a:ext cx="10364451" cy="1596177"/>
          </a:xfrm>
        </p:spPr>
        <p:txBody>
          <a:bodyPr/>
          <a:lstStyle/>
          <a:p>
            <a:r>
              <a:rPr lang="pl-PL"/>
              <a:t>Dzisiejszy dzień przyniósł mojej rodzinie dużo radości, niestety też dał nam dużo do myślenia. 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588257CC-1908-C54B-B73A-AC267541C7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30" y="2366963"/>
            <a:ext cx="2469845" cy="3294459"/>
          </a:xfr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610450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5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6" baseType="lpstr">
      <vt:lpstr>Faseta</vt:lpstr>
      <vt:lpstr>Mój rodzinny Eko Dzień. </vt:lpstr>
      <vt:lpstr>Moje imię z patyków i kamyków ułożone. </vt:lpstr>
      <vt:lpstr>Przyjemne z pożytecznym. </vt:lpstr>
      <vt:lpstr>Wśród zapachów. </vt:lpstr>
      <vt:lpstr>Dzisiejszy dzień przyniósł mojej rodzinie dużo radości, niestety też dał nam dużo do myślenia.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Mój rodzinny Eko Dzień. </dc:title>
  <dc:creator>agkabe@op.pl</dc:creator>
  <cp:lastModifiedBy>agkabe@op.pl</cp:lastModifiedBy>
  <cp:revision>3</cp:revision>
  <dcterms:created xsi:type="dcterms:W3CDTF">2021-04-25T15:06:53Z</dcterms:created>
  <dcterms:modified xsi:type="dcterms:W3CDTF">2021-04-25T16:01:33Z</dcterms:modified>
</cp:coreProperties>
</file>