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732" r:id="rId3"/>
    <p:sldMasterId id="2147483780" r:id="rId4"/>
    <p:sldMasterId id="2147483989" r:id="rId5"/>
    <p:sldMasterId id="2147484001" r:id="rId6"/>
    <p:sldMasterId id="2147484121" r:id="rId7"/>
    <p:sldMasterId id="2147484139" r:id="rId8"/>
    <p:sldMasterId id="2147484157" r:id="rId9"/>
    <p:sldMasterId id="2147484169" r:id="rId10"/>
    <p:sldMasterId id="2147484187" r:id="rId11"/>
  </p:sldMasterIdLst>
  <p:notesMasterIdLst>
    <p:notesMasterId r:id="rId40"/>
  </p:notesMasterIdLst>
  <p:sldIdLst>
    <p:sldId id="256" r:id="rId12"/>
    <p:sldId id="282" r:id="rId13"/>
    <p:sldId id="258" r:id="rId14"/>
    <p:sldId id="257"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6" r:id="rId32"/>
    <p:sldId id="277" r:id="rId33"/>
    <p:sldId id="278" r:id="rId34"/>
    <p:sldId id="279" r:id="rId35"/>
    <p:sldId id="280" r:id="rId36"/>
    <p:sldId id="281" r:id="rId37"/>
    <p:sldId id="284" r:id="rId38"/>
    <p:sldId id="283"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17D"/>
    <a:srgbClr val="F6C665"/>
    <a:srgbClr val="F5DDAF"/>
    <a:srgbClr val="663300"/>
    <a:srgbClr val="FF1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E5498-BA74-4884-92D0-BC84C8A3D899}" type="datetimeFigureOut">
              <a:rPr lang="pl-PL" smtClean="0"/>
              <a:t>15.03.2021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3CAB9-5E84-469D-AE7A-E74A39282C0F}" type="slidenum">
              <a:rPr lang="pl-PL" smtClean="0"/>
              <a:t>‹#›</a:t>
            </a:fld>
            <a:endParaRPr lang="pl-PL"/>
          </a:p>
        </p:txBody>
      </p:sp>
    </p:spTree>
    <p:extLst>
      <p:ext uri="{BB962C8B-B14F-4D97-AF65-F5344CB8AC3E}">
        <p14:creationId xmlns:p14="http://schemas.microsoft.com/office/powerpoint/2010/main" val="27396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B242E5F5-178E-46F9-B45C-6453DF305602}"/>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E0BA2ED-C01E-4D63-8972-08C2B9D7F668}"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0922AEB3-4B31-4CA4-AD7E-6FB63E50E0F0}"/>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A6927CA3-2E5D-498D-8EF0-F7514A529341}"/>
              </a:ext>
            </a:extLst>
          </p:cNvPr>
          <p:cNvSpPr txBox="1">
            <a:spLocks noGrp="1"/>
          </p:cNvSpPr>
          <p:nvPr>
            <p:ph type="body" sz="quarter" idx="1"/>
          </p:nvPr>
        </p:nvSpPr>
        <p:spPr/>
        <p:txBody>
          <a:bodyPr vert="horz">
            <a:spAutoFit/>
          </a:bodyPr>
          <a:lstStyle/>
          <a:p>
            <a:pPr rtl="0"/>
            <a:endParaRPr lang="pl-PL" sz="2640">
              <a:latin typeface="Liberation Sans" pitchFamily="1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77057C8E-BD87-462E-BD00-979D67956E9E}"/>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CE1900E-EE77-4402-9FFD-1C44B9A964B3}" type="slidenum">
              <a:rPr kumimoji="0" lang="pl-PL"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pl-PL" sz="1400" b="0" i="0" u="none" strike="noStrike" kern="1200" cap="none" spc="0" normalizeH="0" baseline="0" noProof="0">
              <a:ln>
                <a:noFill/>
              </a:ln>
              <a:solidFill>
                <a:prstClr val="black"/>
              </a:solidFill>
              <a:effectLst/>
              <a:uLnTx/>
              <a:uFillTx/>
              <a:latin typeface="Times New Roman" pitchFamily="18"/>
              <a:cs typeface="Tahoma" pitchFamily="2"/>
            </a:endParaRPr>
          </a:p>
        </p:txBody>
      </p:sp>
      <p:sp>
        <p:nvSpPr>
          <p:cNvPr id="2" name="Symbol zastępczy obrazu slajdu 1">
            <a:extLst>
              <a:ext uri="{FF2B5EF4-FFF2-40B4-BE49-F238E27FC236}">
                <a16:creationId xmlns:a16="http://schemas.microsoft.com/office/drawing/2014/main" id="{3C49DE02-3B51-4DBB-8F84-6EB67734793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0956071C-1C17-4714-AEC8-AAC4ADE9DAFF}"/>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90751CDE-3D8A-42D6-B292-A0AD01A32CA6}"/>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E05B20C-3742-488F-B1CC-21B4364B1F53}" type="slidenum">
              <a:rPr kumimoji="0" lang="pl-PL" sz="1400" b="0" i="0" u="none" strike="noStrike" kern="1200" cap="none" spc="0" normalizeH="0" baseline="0" noProof="0">
                <a:ln>
                  <a:noFill/>
                </a:ln>
                <a:solidFill>
                  <a:srgbClr val="EEEEEE"/>
                </a:solidFill>
                <a:effectLst/>
                <a:uLnTx/>
                <a:uFillTx/>
                <a:latin typeface="Liberation Sans"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26</a:t>
            </a:fld>
            <a:endParaRPr kumimoji="0" lang="pl-PL" sz="1400" b="0" i="0" u="none" strike="noStrike" kern="1200" cap="none" spc="0" normalizeH="0" baseline="0" noProof="0">
              <a:ln>
                <a:noFill/>
              </a:ln>
              <a:solidFill>
                <a:srgbClr val="EEEEEE"/>
              </a:solidFill>
              <a:effectLst/>
              <a:uLnTx/>
              <a:uFillTx/>
              <a:latin typeface="Liberation Sans" pitchFamily="18"/>
              <a:cs typeface="Tahoma" pitchFamily="2"/>
            </a:endParaRPr>
          </a:p>
        </p:txBody>
      </p:sp>
      <p:sp>
        <p:nvSpPr>
          <p:cNvPr id="2" name="Symbol zastępczy obrazu slajdu 1">
            <a:extLst>
              <a:ext uri="{FF2B5EF4-FFF2-40B4-BE49-F238E27FC236}">
                <a16:creationId xmlns:a16="http://schemas.microsoft.com/office/drawing/2014/main" id="{46861100-07DA-4E42-8669-A20DEB8840F4}"/>
              </a:ext>
            </a:extLst>
          </p:cNvPr>
          <p:cNvSpPr>
            <a:spLocks noGrp="1" noRot="1" noChangeAspect="1" noResize="1"/>
          </p:cNvSpPr>
          <p:nvPr>
            <p:ph type="sldImg"/>
          </p:nvPr>
        </p:nvSpPr>
        <p:spPr>
          <a:xfrm>
            <a:off x="720725" y="900113"/>
            <a:ext cx="6118225" cy="3441700"/>
          </a:xfrm>
          <a:solidFill>
            <a:srgbClr val="729FCF"/>
          </a:solidFill>
          <a:ln w="25400">
            <a:solidFill>
              <a:srgbClr val="3465AF"/>
            </a:solidFill>
            <a:prstDash val="solid"/>
          </a:ln>
        </p:spPr>
      </p:sp>
      <p:sp>
        <p:nvSpPr>
          <p:cNvPr id="3" name=" 2">
            <a:extLst>
              <a:ext uri="{FF2B5EF4-FFF2-40B4-BE49-F238E27FC236}">
                <a16:creationId xmlns:a16="http://schemas.microsoft.com/office/drawing/2014/main" id="{6DDD0D6A-E07D-46AF-ACAD-4DC00DD154EA}"/>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8B0C681C-4E92-4C94-9CC9-C76A60FEDA5A}"/>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DF4485B-62EC-4AAB-955D-EAE2A9FBFAC5}" type="slidenum">
              <a:rPr kumimoji="0" lang="pl-PL" sz="1400" b="0" i="0" u="none" strike="noStrike" kern="1200" cap="none" spc="0" normalizeH="0" baseline="0" noProof="0">
                <a:ln>
                  <a:noFill/>
                </a:ln>
                <a:solidFill>
                  <a:srgbClr val="EEEEEE"/>
                </a:solidFill>
                <a:effectLst/>
                <a:uLnTx/>
                <a:uFillTx/>
                <a:latin typeface="Liberation Sans"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27</a:t>
            </a:fld>
            <a:endParaRPr kumimoji="0" lang="pl-PL" sz="1400" b="0" i="0" u="none" strike="noStrike" kern="1200" cap="none" spc="0" normalizeH="0" baseline="0" noProof="0">
              <a:ln>
                <a:noFill/>
              </a:ln>
              <a:solidFill>
                <a:srgbClr val="EEEEEE"/>
              </a:solidFill>
              <a:effectLst/>
              <a:uLnTx/>
              <a:uFillTx/>
              <a:latin typeface="Liberation Sans" pitchFamily="18"/>
              <a:cs typeface="Tahoma" pitchFamily="2"/>
            </a:endParaRPr>
          </a:p>
        </p:txBody>
      </p:sp>
      <p:sp>
        <p:nvSpPr>
          <p:cNvPr id="2" name="Symbol zastępczy obrazu slajdu 1">
            <a:extLst>
              <a:ext uri="{FF2B5EF4-FFF2-40B4-BE49-F238E27FC236}">
                <a16:creationId xmlns:a16="http://schemas.microsoft.com/office/drawing/2014/main" id="{81BDCDAA-BD17-48B5-807B-4DD9579C89EA}"/>
              </a:ext>
            </a:extLst>
          </p:cNvPr>
          <p:cNvSpPr>
            <a:spLocks noGrp="1" noRot="1" noChangeAspect="1" noResize="1"/>
          </p:cNvSpPr>
          <p:nvPr>
            <p:ph type="sldImg"/>
          </p:nvPr>
        </p:nvSpPr>
        <p:spPr>
          <a:xfrm>
            <a:off x="720725" y="900113"/>
            <a:ext cx="6118225" cy="3441700"/>
          </a:xfrm>
          <a:solidFill>
            <a:srgbClr val="729FCF"/>
          </a:solidFill>
          <a:ln w="25400">
            <a:solidFill>
              <a:srgbClr val="3465AF"/>
            </a:solidFill>
            <a:prstDash val="solid"/>
          </a:ln>
        </p:spPr>
      </p:sp>
      <p:sp>
        <p:nvSpPr>
          <p:cNvPr id="3" name=" 2">
            <a:extLst>
              <a:ext uri="{FF2B5EF4-FFF2-40B4-BE49-F238E27FC236}">
                <a16:creationId xmlns:a16="http://schemas.microsoft.com/office/drawing/2014/main" id="{A8E181FF-6E9E-41E9-B4B5-A35705AF3A06}"/>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A5F2C797-3A85-4288-90DE-62B7DACD424A}"/>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C643E77-4CC5-4D94-B588-D6929E0064F5}"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1F2FB251-38FB-4906-BF07-F8BA3A307015}"/>
              </a:ext>
            </a:extLst>
          </p:cNvPr>
          <p:cNvSpPr>
            <a:spLocks noGrp="1" noRot="1" noChangeAspect="1" noResize="1"/>
          </p:cNvSpPr>
          <p:nvPr>
            <p:ph type="sldImg"/>
          </p:nvPr>
        </p:nvSpPr>
        <p:spPr>
          <a:xfrm>
            <a:off x="1009650" y="846138"/>
            <a:ext cx="5753100" cy="3236912"/>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44E381B0-D06E-493C-97E3-152FA6CBD14A}"/>
              </a:ext>
            </a:extLst>
          </p:cNvPr>
          <p:cNvSpPr txBox="1">
            <a:spLocks noGrp="1"/>
          </p:cNvSpPr>
          <p:nvPr>
            <p:ph type="body" sz="quarter" idx="1"/>
          </p:nvPr>
        </p:nvSpPr>
        <p:spPr>
          <a:xfrm>
            <a:off x="740159" y="4402440"/>
            <a:ext cx="6292079" cy="4741200"/>
          </a:xfrm>
        </p:spPr>
        <p:txBody>
          <a:bodyPr vert="horz">
            <a:spAutoFit/>
          </a:bodyPr>
          <a:lstStyle/>
          <a:p>
            <a:pPr indent="0" rtl="0"/>
            <a:endParaRPr lang="pl-PL" sz="2770">
              <a:latin typeface="Liberation Sans"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08F0A934-14B4-4036-A56B-668513757473}"/>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297546D-83E0-4EE7-974F-B97326B18CA3}"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3EDFEA8D-0659-4460-9CD8-95E1B179D756}"/>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FC46D6D8-E523-478A-A51F-54EF9E10CA09}"/>
              </a:ext>
            </a:extLst>
          </p:cNvPr>
          <p:cNvSpPr txBox="1">
            <a:spLocks noGrp="1"/>
          </p:cNvSpPr>
          <p:nvPr>
            <p:ph type="body" sz="quarter" idx="1"/>
          </p:nvPr>
        </p:nvSpPr>
        <p:spPr/>
        <p:txBody>
          <a:bodyPr vert="horz">
            <a:spAutoFit/>
          </a:bodyPr>
          <a:lstStyle/>
          <a:p>
            <a:pPr rtl="0"/>
            <a:endParaRPr lang="pl-PL" sz="2640">
              <a:highlight>
                <a:srgbClr val="FFFFFF"/>
              </a:highlight>
              <a:latin typeface="Liberation Sans"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1DE2A1E8-3B2F-4F80-970F-201790EB6532}"/>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EA0FFCB-F054-4C22-80AD-0B2D9D7EAD1F}"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51D8E5E7-3D5A-4F83-A126-E8EC8BEBC3DA}"/>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5AE70743-4610-4BE1-8159-447B1AACDB1A}"/>
              </a:ext>
            </a:extLst>
          </p:cNvPr>
          <p:cNvSpPr txBox="1">
            <a:spLocks noGrp="1"/>
          </p:cNvSpPr>
          <p:nvPr>
            <p:ph type="body" sz="quarter" idx="1"/>
          </p:nvPr>
        </p:nvSpPr>
        <p:spPr/>
        <p:txBody>
          <a:bodyPr vert="horz">
            <a:spAutoFit/>
          </a:bodyPr>
          <a:lstStyle/>
          <a:p>
            <a:pPr rtl="0"/>
            <a:endParaRPr lang="pl-PL" sz="2640">
              <a:latin typeface="Liberation Sans"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83670114-F658-4DCC-98DF-159701FDD02F}"/>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84CD75F-05B2-4D78-B98E-8DED79BEF2F7}"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B220636D-0623-4CD0-B19B-441AA5B29D6B}"/>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27CE7C58-0184-421B-9FEF-D9DFB9A8F1C0}"/>
              </a:ext>
            </a:extLst>
          </p:cNvPr>
          <p:cNvSpPr txBox="1">
            <a:spLocks noGrp="1"/>
          </p:cNvSpPr>
          <p:nvPr>
            <p:ph type="body" sz="quarter" idx="1"/>
          </p:nvPr>
        </p:nvSpPr>
        <p:spPr/>
        <p:txBody>
          <a:bodyPr vert="horz">
            <a:spAutoFit/>
          </a:bodyPr>
          <a:lstStyle/>
          <a:p>
            <a:pPr rtl="0"/>
            <a:endParaRPr lang="pl-PL">
              <a:latin typeface="Liberation Sans"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512797A6-77C5-48AB-BF8C-8DA097D4E040}"/>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56E1267-188A-4E55-A6D3-5799931A0B1E}"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F9F6B209-765C-4B16-9DC9-0EAFCAA3D807}"/>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4C7015D5-A912-4264-B22F-64819D7CB98B}"/>
              </a:ext>
            </a:extLst>
          </p:cNvPr>
          <p:cNvSpPr txBox="1">
            <a:spLocks noGrp="1"/>
          </p:cNvSpPr>
          <p:nvPr>
            <p:ph type="body" sz="quarter" idx="1"/>
          </p:nvPr>
        </p:nvSpPr>
        <p:spPr/>
        <p:txBody>
          <a:bodyPr vert="horz">
            <a:spAutoFit/>
          </a:bodyPr>
          <a:lstStyle/>
          <a:p>
            <a:pPr indent="0" rtl="0"/>
            <a:endParaRPr lang="pl-PL" sz="2640">
              <a:latin typeface="Liberation Sans"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C4F091B5-B235-4518-9CBE-CEB5435FA470}"/>
              </a:ext>
            </a:extLst>
          </p:cNvPr>
          <p:cNvSpPr txBox="1">
            <a:spLocks noGrp="1"/>
          </p:cNvSpPr>
          <p:nvPr>
            <p:ph type="sldNum" sz="quarter" idx="5"/>
          </p:nvPr>
        </p:nvSpPr>
        <p:spPr>
          <a:ln/>
        </p:spPr>
        <p:txBody>
          <a:bodyPr vert="horz"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E3A9608-8D82-4963-A4D9-5ADC6B78817E}" type="slidenum">
              <a:rPr kumimoji="0" lang="pl-PL" sz="1400" b="0" i="0" u="none" strike="noStrike" kern="1200" cap="none" spc="0" normalizeH="0" baseline="0" noProof="0">
                <a:ln>
                  <a:noFill/>
                </a:ln>
                <a:solidFill>
                  <a:srgbClr val="DDDDDD"/>
                </a:solidFill>
                <a:effectLst/>
                <a:uLnTx/>
                <a:uFillTx/>
                <a:latin typeface="DejaVu San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pl-PL" sz="1400" b="0" i="0" u="none" strike="noStrike" kern="1200" cap="none" spc="0" normalizeH="0" baseline="0" noProof="0">
              <a:ln>
                <a:noFill/>
              </a:ln>
              <a:solidFill>
                <a:srgbClr val="DDDDDD"/>
              </a:solidFill>
              <a:effectLst/>
              <a:uLnTx/>
              <a:uFillTx/>
              <a:latin typeface="DejaVu Sans" pitchFamily="2"/>
              <a:cs typeface="Tahoma" pitchFamily="2"/>
            </a:endParaRPr>
          </a:p>
        </p:txBody>
      </p:sp>
      <p:sp>
        <p:nvSpPr>
          <p:cNvPr id="2" name="Symbol zastępczy obrazu slajdu 1">
            <a:extLst>
              <a:ext uri="{FF2B5EF4-FFF2-40B4-BE49-F238E27FC236}">
                <a16:creationId xmlns:a16="http://schemas.microsoft.com/office/drawing/2014/main" id="{BB192C04-FBAC-443F-B2DC-D5C0C3EB4A98}"/>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 2">
            <a:extLst>
              <a:ext uri="{FF2B5EF4-FFF2-40B4-BE49-F238E27FC236}">
                <a16:creationId xmlns:a16="http://schemas.microsoft.com/office/drawing/2014/main" id="{6271957E-AF89-4FA3-8E05-035106CB1CE5}"/>
              </a:ext>
            </a:extLst>
          </p:cNvPr>
          <p:cNvSpPr txBox="1">
            <a:spLocks noGrp="1"/>
          </p:cNvSpPr>
          <p:nvPr>
            <p:ph type="body" sz="quarter" idx="1"/>
          </p:nvPr>
        </p:nvSpPr>
        <p:spPr/>
        <p:txBody>
          <a:bodyPr vert="horz">
            <a:spAutoFit/>
          </a:bodyPr>
          <a:lstStyle/>
          <a:p>
            <a:pPr rtl="0"/>
            <a:endParaRPr lang="pl-PL" sz="2640">
              <a:highlight>
                <a:scrgbClr r="0" g="0" b="0">
                  <a:alpha val="0"/>
                </a:scrgbClr>
              </a:highlight>
              <a:latin typeface="Liberation Sans" pitchFamily="1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1F0C19D5-6379-4CAA-A88E-399FBD784880}"/>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38DC4A8-5431-4D03-967F-222B671E76C5}" type="slidenum">
              <a:rPr kumimoji="0" lang="pl-PL"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pl-PL" sz="1400" b="0" i="0" u="none" strike="noStrike" kern="1200" cap="none" spc="0" normalizeH="0" baseline="0" noProof="0">
              <a:ln>
                <a:noFill/>
              </a:ln>
              <a:solidFill>
                <a:prstClr val="black"/>
              </a:solidFill>
              <a:effectLst/>
              <a:uLnTx/>
              <a:uFillTx/>
              <a:latin typeface="Times New Roman" pitchFamily="18"/>
              <a:cs typeface="Tahoma" pitchFamily="2"/>
            </a:endParaRPr>
          </a:p>
        </p:txBody>
      </p:sp>
      <p:sp>
        <p:nvSpPr>
          <p:cNvPr id="2" name="Symbol zastępczy obrazu slajdu 1">
            <a:extLst>
              <a:ext uri="{FF2B5EF4-FFF2-40B4-BE49-F238E27FC236}">
                <a16:creationId xmlns:a16="http://schemas.microsoft.com/office/drawing/2014/main" id="{C9BB5044-6CC8-4865-B7F7-EAEF2C2EBBEA}"/>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BE68F6C4-52B8-4BDB-9581-E75E82277D8D}"/>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7618F3F5-ACA5-4FCE-A060-A9A293DB272F}"/>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C5F04B0-3355-498F-9150-D04F96269288}" type="slidenum">
              <a:rPr kumimoji="0" lang="pl-PL"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pl-PL" sz="1400" b="0" i="0" u="none" strike="noStrike" kern="1200" cap="none" spc="0" normalizeH="0" baseline="0" noProof="0">
              <a:ln>
                <a:noFill/>
              </a:ln>
              <a:solidFill>
                <a:prstClr val="black"/>
              </a:solidFill>
              <a:effectLst/>
              <a:uLnTx/>
              <a:uFillTx/>
              <a:latin typeface="Times New Roman" pitchFamily="18"/>
              <a:cs typeface="Tahoma" pitchFamily="2"/>
            </a:endParaRPr>
          </a:p>
        </p:txBody>
      </p:sp>
      <p:sp>
        <p:nvSpPr>
          <p:cNvPr id="2" name="Symbol zastępczy obrazu slajdu 1">
            <a:extLst>
              <a:ext uri="{FF2B5EF4-FFF2-40B4-BE49-F238E27FC236}">
                <a16:creationId xmlns:a16="http://schemas.microsoft.com/office/drawing/2014/main" id="{2A11E69E-22E6-4B24-ACA5-16C2296E908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6B81DB03-61BF-46E7-AF5E-92A0FA32558C}"/>
              </a:ext>
            </a:extLst>
          </p:cNvPr>
          <p:cNvSpPr txBox="1">
            <a:spLocks noGrp="1"/>
          </p:cNvSpPr>
          <p:nvPr>
            <p:ph type="body" sz="quarter" idx="1"/>
          </p:nvPr>
        </p:nvSpPr>
        <p:spPr/>
        <p:txBody>
          <a:bodyPr>
            <a:spAutoFit/>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68C183-035F-46AD-B92D-9AB2EEF8A6BF}"/>
              </a:ext>
            </a:extLst>
          </p:cNvPr>
          <p:cNvSpPr>
            <a:spLocks noGrp="1"/>
          </p:cNvSpPr>
          <p:nvPr>
            <p:ph type="ctrTitle"/>
          </p:nvPr>
        </p:nvSpPr>
        <p:spPr>
          <a:xfrm>
            <a:off x="1524481" y="1123161"/>
            <a:ext cx="9143040" cy="2386476"/>
          </a:xfrm>
        </p:spPr>
        <p:txBody>
          <a:bodyPr anchor="b"/>
          <a:lstStyle>
            <a:lvl1pPr algn="ctr">
              <a:defRPr sz="7256"/>
            </a:lvl1pPr>
          </a:lstStyle>
          <a:p>
            <a:r>
              <a:rPr lang="pl-PL"/>
              <a:t>Kliknij, aby edytować styl</a:t>
            </a:r>
          </a:p>
        </p:txBody>
      </p:sp>
      <p:sp>
        <p:nvSpPr>
          <p:cNvPr id="3" name="Podtytuł 2">
            <a:extLst>
              <a:ext uri="{FF2B5EF4-FFF2-40B4-BE49-F238E27FC236}">
                <a16:creationId xmlns:a16="http://schemas.microsoft.com/office/drawing/2014/main" id="{36638A01-3338-45E1-8FBC-1AE845E2F9AC}"/>
              </a:ext>
            </a:extLst>
          </p:cNvPr>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pl-PL"/>
              <a:t>Kliknij, aby edytować styl wzorca podtytułu</a:t>
            </a:r>
          </a:p>
        </p:txBody>
      </p:sp>
      <p:sp>
        <p:nvSpPr>
          <p:cNvPr id="4" name="Symbol zastępczy daty 3">
            <a:extLst>
              <a:ext uri="{FF2B5EF4-FFF2-40B4-BE49-F238E27FC236}">
                <a16:creationId xmlns:a16="http://schemas.microsoft.com/office/drawing/2014/main" id="{14C57143-7A0A-4579-83FA-97F297259D86}"/>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53152D03-C69F-4AD9-A2CD-CA5831D4F3D7}"/>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DD7CEBC8-2A86-4BF0-B85D-1584299FFF3A}"/>
              </a:ext>
            </a:extLst>
          </p:cNvPr>
          <p:cNvSpPr>
            <a:spLocks noGrp="1"/>
          </p:cNvSpPr>
          <p:nvPr>
            <p:ph type="sldNum" sz="quarter" idx="12"/>
          </p:nvPr>
        </p:nvSpPr>
        <p:spPr/>
        <p:txBody>
          <a:bodyPr/>
          <a:lstStyle/>
          <a:p>
            <a:pPr lvl="0"/>
            <a:fld id="{46E852F4-B354-4C4E-86D5-B8C90E7071AE}" type="slidenum">
              <a:t>‹#›</a:t>
            </a:fld>
            <a:endParaRPr lang="pl-PL"/>
          </a:p>
        </p:txBody>
      </p:sp>
    </p:spTree>
    <p:extLst>
      <p:ext uri="{BB962C8B-B14F-4D97-AF65-F5344CB8AC3E}">
        <p14:creationId xmlns:p14="http://schemas.microsoft.com/office/powerpoint/2010/main" val="407208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E25941-932E-4B34-B46E-6602DE10EF0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34C79F2-A83D-4A48-9D3E-9102575F924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663D1F-C57D-45D3-B86D-9F4DD700F998}"/>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D2EEE2B1-9EEB-422B-B22C-70C23DB04C49}"/>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EDCB8085-99DF-4CB2-8115-C01DAA5358CA}"/>
              </a:ext>
            </a:extLst>
          </p:cNvPr>
          <p:cNvSpPr>
            <a:spLocks noGrp="1"/>
          </p:cNvSpPr>
          <p:nvPr>
            <p:ph type="sldNum" sz="quarter" idx="12"/>
          </p:nvPr>
        </p:nvSpPr>
        <p:spPr/>
        <p:txBody>
          <a:bodyPr/>
          <a:lstStyle/>
          <a:p>
            <a:pPr lvl="0"/>
            <a:fld id="{3363B0DC-7706-414C-B842-6BE637F0B227}" type="slidenum">
              <a:t>‹#›</a:t>
            </a:fld>
            <a:endParaRPr lang="pl-PL"/>
          </a:p>
        </p:txBody>
      </p:sp>
    </p:spTree>
    <p:extLst>
      <p:ext uri="{BB962C8B-B14F-4D97-AF65-F5344CB8AC3E}">
        <p14:creationId xmlns:p14="http://schemas.microsoft.com/office/powerpoint/2010/main" val="15409481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1578661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2384982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246467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437059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7103159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637384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166339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E5BE3F-DB79-4E93-AAC0-ABBB5E8E5F88}"/>
              </a:ext>
            </a:extLst>
          </p:cNvPr>
          <p:cNvSpPr>
            <a:spLocks noGrp="1"/>
          </p:cNvSpPr>
          <p:nvPr>
            <p:ph type="ctrTitle"/>
          </p:nvPr>
        </p:nvSpPr>
        <p:spPr>
          <a:xfrm>
            <a:off x="1524481" y="1123161"/>
            <a:ext cx="9143040" cy="2386476"/>
          </a:xfrm>
        </p:spPr>
        <p:txBody>
          <a:bodyPr anchor="b"/>
          <a:lstStyle>
            <a:lvl1pPr algn="ctr">
              <a:defRPr sz="7256"/>
            </a:lvl1pPr>
          </a:lstStyle>
          <a:p>
            <a:r>
              <a:rPr lang="pl-PL"/>
              <a:t>Kliknij, aby edytować styl</a:t>
            </a:r>
          </a:p>
        </p:txBody>
      </p:sp>
      <p:sp>
        <p:nvSpPr>
          <p:cNvPr id="3" name="Podtytuł 2">
            <a:extLst>
              <a:ext uri="{FF2B5EF4-FFF2-40B4-BE49-F238E27FC236}">
                <a16:creationId xmlns:a16="http://schemas.microsoft.com/office/drawing/2014/main" id="{31F289D2-4F0F-4FDC-AE1B-7AEF793B3A54}"/>
              </a:ext>
            </a:extLst>
          </p:cNvPr>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pl-PL"/>
              <a:t>Kliknij, aby edytować styl wzorca podtytułu</a:t>
            </a:r>
          </a:p>
        </p:txBody>
      </p:sp>
      <p:sp>
        <p:nvSpPr>
          <p:cNvPr id="4" name="Symbol zastępczy daty 3">
            <a:extLst>
              <a:ext uri="{FF2B5EF4-FFF2-40B4-BE49-F238E27FC236}">
                <a16:creationId xmlns:a16="http://schemas.microsoft.com/office/drawing/2014/main" id="{563968B9-9024-41F5-90D6-844E03ABA9C7}"/>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4891DE7F-3E6B-4433-B347-BFFD9B56F238}"/>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A5FA739F-1F89-4951-8000-54DAFDB6425C}"/>
              </a:ext>
            </a:extLst>
          </p:cNvPr>
          <p:cNvSpPr>
            <a:spLocks noGrp="1"/>
          </p:cNvSpPr>
          <p:nvPr>
            <p:ph type="sldNum" sz="quarter" idx="12"/>
          </p:nvPr>
        </p:nvSpPr>
        <p:spPr/>
        <p:txBody>
          <a:bodyPr/>
          <a:lstStyle/>
          <a:p>
            <a:pPr lvl="0"/>
            <a:fld id="{C03EBA19-686A-46BF-A9ED-9FFAA3E93BE7}" type="slidenum">
              <a:t>‹#›</a:t>
            </a:fld>
            <a:endParaRPr lang="pl-PL"/>
          </a:p>
        </p:txBody>
      </p:sp>
    </p:spTree>
    <p:extLst>
      <p:ext uri="{BB962C8B-B14F-4D97-AF65-F5344CB8AC3E}">
        <p14:creationId xmlns:p14="http://schemas.microsoft.com/office/powerpoint/2010/main" val="36085072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96C049-3376-4E87-A021-5647C5404DA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398110B-85FD-4E42-AE6C-285B8CC6901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550B001-F600-4B3B-999C-5F1EDAA1283D}"/>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B5C891A0-59A8-42E7-8CB3-1EFE312697A1}"/>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AD003148-C03B-46A9-A341-6D14D2A69CC2}"/>
              </a:ext>
            </a:extLst>
          </p:cNvPr>
          <p:cNvSpPr>
            <a:spLocks noGrp="1"/>
          </p:cNvSpPr>
          <p:nvPr>
            <p:ph type="sldNum" sz="quarter" idx="12"/>
          </p:nvPr>
        </p:nvSpPr>
        <p:spPr/>
        <p:txBody>
          <a:bodyPr/>
          <a:lstStyle/>
          <a:p>
            <a:pPr lvl="0"/>
            <a:fld id="{5A3D9900-12CF-4877-A5F0-77D5D2D83671}" type="slidenum">
              <a:t>‹#›</a:t>
            </a:fld>
            <a:endParaRPr lang="pl-PL"/>
          </a:p>
        </p:txBody>
      </p:sp>
    </p:spTree>
    <p:extLst>
      <p:ext uri="{BB962C8B-B14F-4D97-AF65-F5344CB8AC3E}">
        <p14:creationId xmlns:p14="http://schemas.microsoft.com/office/powerpoint/2010/main" val="20407463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626A79-F909-4BB1-98A4-223ADBA11BA0}"/>
              </a:ext>
            </a:extLst>
          </p:cNvPr>
          <p:cNvSpPr>
            <a:spLocks noGrp="1"/>
          </p:cNvSpPr>
          <p:nvPr>
            <p:ph type="title"/>
          </p:nvPr>
        </p:nvSpPr>
        <p:spPr>
          <a:xfrm>
            <a:off x="831361" y="1710661"/>
            <a:ext cx="10515839" cy="2851100"/>
          </a:xfrm>
        </p:spPr>
        <p:txBody>
          <a:bodyPr anchor="b"/>
          <a:lstStyle>
            <a:lvl1pPr>
              <a:defRPr sz="7256"/>
            </a:lvl1pPr>
          </a:lstStyle>
          <a:p>
            <a:r>
              <a:rPr lang="pl-PL"/>
              <a:t>Kliknij, aby edytować styl</a:t>
            </a:r>
          </a:p>
        </p:txBody>
      </p:sp>
      <p:sp>
        <p:nvSpPr>
          <p:cNvPr id="3" name="Symbol zastępczy tekstu 2">
            <a:extLst>
              <a:ext uri="{FF2B5EF4-FFF2-40B4-BE49-F238E27FC236}">
                <a16:creationId xmlns:a16="http://schemas.microsoft.com/office/drawing/2014/main" id="{44BE7F46-B4F1-4896-80DE-9C97A1C3B8B4}"/>
              </a:ext>
            </a:extLst>
          </p:cNvPr>
          <p:cNvSpPr>
            <a:spLocks noGrp="1"/>
          </p:cNvSpPr>
          <p:nvPr>
            <p:ph type="body" idx="1"/>
          </p:nvPr>
        </p:nvSpPr>
        <p:spPr>
          <a:xfrm>
            <a:off x="831361" y="4588640"/>
            <a:ext cx="10515839" cy="1501387"/>
          </a:xfrm>
        </p:spPr>
        <p:txBody>
          <a:bodyPr/>
          <a:lstStyle>
            <a:lvl1pPr marL="0" indent="0">
              <a:buNone/>
              <a:defRPr sz="2903">
                <a:solidFill>
                  <a:schemeClr val="tx1">
                    <a:tint val="75000"/>
                  </a:schemeClr>
                </a:solidFill>
              </a:defRPr>
            </a:lvl1pPr>
            <a:lvl2pPr marL="552938" indent="0">
              <a:buNone/>
              <a:defRPr sz="2419">
                <a:solidFill>
                  <a:schemeClr val="tx1">
                    <a:tint val="75000"/>
                  </a:schemeClr>
                </a:solidFill>
              </a:defRPr>
            </a:lvl2pPr>
            <a:lvl3pPr marL="1105875" indent="0">
              <a:buNone/>
              <a:defRPr sz="2177">
                <a:solidFill>
                  <a:schemeClr val="tx1">
                    <a:tint val="75000"/>
                  </a:schemeClr>
                </a:solidFill>
              </a:defRPr>
            </a:lvl3pPr>
            <a:lvl4pPr marL="1658813" indent="0">
              <a:buNone/>
              <a:defRPr sz="1935">
                <a:solidFill>
                  <a:schemeClr val="tx1">
                    <a:tint val="75000"/>
                  </a:schemeClr>
                </a:solidFill>
              </a:defRPr>
            </a:lvl4pPr>
            <a:lvl5pPr marL="2211751" indent="0">
              <a:buNone/>
              <a:defRPr sz="1935">
                <a:solidFill>
                  <a:schemeClr val="tx1">
                    <a:tint val="75000"/>
                  </a:schemeClr>
                </a:solidFill>
              </a:defRPr>
            </a:lvl5pPr>
            <a:lvl6pPr marL="2764688" indent="0">
              <a:buNone/>
              <a:defRPr sz="1935">
                <a:solidFill>
                  <a:schemeClr val="tx1">
                    <a:tint val="75000"/>
                  </a:schemeClr>
                </a:solidFill>
              </a:defRPr>
            </a:lvl6pPr>
            <a:lvl7pPr marL="3317626" indent="0">
              <a:buNone/>
              <a:defRPr sz="1935">
                <a:solidFill>
                  <a:schemeClr val="tx1">
                    <a:tint val="75000"/>
                  </a:schemeClr>
                </a:solidFill>
              </a:defRPr>
            </a:lvl7pPr>
            <a:lvl8pPr marL="3870564" indent="0">
              <a:buNone/>
              <a:defRPr sz="1935">
                <a:solidFill>
                  <a:schemeClr val="tx1">
                    <a:tint val="75000"/>
                  </a:schemeClr>
                </a:solidFill>
              </a:defRPr>
            </a:lvl8pPr>
            <a:lvl9pPr marL="4423501" indent="0">
              <a:buNone/>
              <a:defRPr sz="1935">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895DB52-0B30-4101-8FE9-367B901A655F}"/>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1131E3BF-DB96-498F-90BB-E6FE0E16D01F}"/>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148B7E29-526D-43A6-9EBA-462D986C5B45}"/>
              </a:ext>
            </a:extLst>
          </p:cNvPr>
          <p:cNvSpPr>
            <a:spLocks noGrp="1"/>
          </p:cNvSpPr>
          <p:nvPr>
            <p:ph type="sldNum" sz="quarter" idx="12"/>
          </p:nvPr>
        </p:nvSpPr>
        <p:spPr/>
        <p:txBody>
          <a:bodyPr/>
          <a:lstStyle/>
          <a:p>
            <a:pPr lvl="0"/>
            <a:fld id="{5FCE1B31-8929-4652-8046-91FF07D06618}" type="slidenum">
              <a:t>‹#›</a:t>
            </a:fld>
            <a:endParaRPr lang="pl-PL"/>
          </a:p>
        </p:txBody>
      </p:sp>
    </p:spTree>
    <p:extLst>
      <p:ext uri="{BB962C8B-B14F-4D97-AF65-F5344CB8AC3E}">
        <p14:creationId xmlns:p14="http://schemas.microsoft.com/office/powerpoint/2010/main" val="261499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B39299D-6963-471B-AAE3-3D1366DA5B5D}"/>
              </a:ext>
            </a:extLst>
          </p:cNvPr>
          <p:cNvSpPr>
            <a:spLocks noGrp="1"/>
          </p:cNvSpPr>
          <p:nvPr>
            <p:ph type="title" orient="vert"/>
          </p:nvPr>
        </p:nvSpPr>
        <p:spPr>
          <a:xfrm>
            <a:off x="8839680" y="543341"/>
            <a:ext cx="2741760" cy="5037904"/>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8DA232C-B5A7-42E3-A263-53658992E4B2}"/>
              </a:ext>
            </a:extLst>
          </p:cNvPr>
          <p:cNvSpPr>
            <a:spLocks noGrp="1"/>
          </p:cNvSpPr>
          <p:nvPr>
            <p:ph type="body" orient="vert" idx="1"/>
          </p:nvPr>
        </p:nvSpPr>
        <p:spPr>
          <a:xfrm>
            <a:off x="608641" y="543341"/>
            <a:ext cx="8046719" cy="503790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515C220-D5AE-4E01-988B-ECAAD448D886}"/>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B7B1A12D-0F31-4E90-87A8-A29282F416A1}"/>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8993EF88-3F32-4763-9D74-1525AD289F51}"/>
              </a:ext>
            </a:extLst>
          </p:cNvPr>
          <p:cNvSpPr>
            <a:spLocks noGrp="1"/>
          </p:cNvSpPr>
          <p:nvPr>
            <p:ph type="sldNum" sz="quarter" idx="12"/>
          </p:nvPr>
        </p:nvSpPr>
        <p:spPr/>
        <p:txBody>
          <a:bodyPr/>
          <a:lstStyle/>
          <a:p>
            <a:pPr lvl="0"/>
            <a:fld id="{8286FDD1-571B-4298-BAA1-8B2F06E0EE16}" type="slidenum">
              <a:t>‹#›</a:t>
            </a:fld>
            <a:endParaRPr lang="pl-PL"/>
          </a:p>
        </p:txBody>
      </p:sp>
    </p:spTree>
    <p:extLst>
      <p:ext uri="{BB962C8B-B14F-4D97-AF65-F5344CB8AC3E}">
        <p14:creationId xmlns:p14="http://schemas.microsoft.com/office/powerpoint/2010/main" val="30879449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BF881B-BC03-46FD-B63C-6606DF9352B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64365E0-276F-45FD-8A2D-CEECDBEF9678}"/>
              </a:ext>
            </a:extLst>
          </p:cNvPr>
          <p:cNvSpPr>
            <a:spLocks noGrp="1"/>
          </p:cNvSpPr>
          <p:nvPr>
            <p:ph sz="half" idx="1"/>
          </p:nvPr>
        </p:nvSpPr>
        <p:spPr>
          <a:xfrm>
            <a:off x="652801" y="1631943"/>
            <a:ext cx="5349120" cy="435440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F4AC0C3-DFE7-4C07-BE84-F3B0B9C737AE}"/>
              </a:ext>
            </a:extLst>
          </p:cNvPr>
          <p:cNvSpPr>
            <a:spLocks noGrp="1"/>
          </p:cNvSpPr>
          <p:nvPr>
            <p:ph sz="half" idx="2"/>
          </p:nvPr>
        </p:nvSpPr>
        <p:spPr>
          <a:xfrm>
            <a:off x="6186240" y="1631943"/>
            <a:ext cx="5351041" cy="435440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D4C5D07-3F67-477F-8953-A1C965A0314A}"/>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14A0B151-4090-4190-A3FE-AA7971BA3E2F}"/>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023C35FE-6FD1-4249-B813-639D00E759AD}"/>
              </a:ext>
            </a:extLst>
          </p:cNvPr>
          <p:cNvSpPr>
            <a:spLocks noGrp="1"/>
          </p:cNvSpPr>
          <p:nvPr>
            <p:ph type="sldNum" sz="quarter" idx="12"/>
          </p:nvPr>
        </p:nvSpPr>
        <p:spPr/>
        <p:txBody>
          <a:bodyPr/>
          <a:lstStyle/>
          <a:p>
            <a:pPr lvl="0"/>
            <a:fld id="{66650239-43B6-4073-BC4F-E515A38F1F2A}" type="slidenum">
              <a:t>‹#›</a:t>
            </a:fld>
            <a:endParaRPr lang="pl-PL"/>
          </a:p>
        </p:txBody>
      </p:sp>
    </p:spTree>
    <p:extLst>
      <p:ext uri="{BB962C8B-B14F-4D97-AF65-F5344CB8AC3E}">
        <p14:creationId xmlns:p14="http://schemas.microsoft.com/office/powerpoint/2010/main" val="6189626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8D4DF8-8AD3-402D-A20B-10F4CD09F2F5}"/>
              </a:ext>
            </a:extLst>
          </p:cNvPr>
          <p:cNvSpPr>
            <a:spLocks noGrp="1"/>
          </p:cNvSpPr>
          <p:nvPr>
            <p:ph type="title"/>
          </p:nvPr>
        </p:nvSpPr>
        <p:spPr>
          <a:xfrm>
            <a:off x="839041" y="364788"/>
            <a:ext cx="10515839" cy="1326674"/>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DB357C9-0DA2-48F5-A3A7-8945D365D2D8}"/>
              </a:ext>
            </a:extLst>
          </p:cNvPr>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3E22636-0850-4BD1-99EB-641BD61A6C0E}"/>
              </a:ext>
            </a:extLst>
          </p:cNvPr>
          <p:cNvSpPr>
            <a:spLocks noGrp="1"/>
          </p:cNvSpPr>
          <p:nvPr>
            <p:ph sz="half" idx="2"/>
          </p:nvPr>
        </p:nvSpPr>
        <p:spPr>
          <a:xfrm>
            <a:off x="839041" y="2505513"/>
            <a:ext cx="515903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5F8521C-E210-49AC-B61D-ACE3252AE041}"/>
              </a:ext>
            </a:extLst>
          </p:cNvPr>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6591510-B83F-4080-A464-B9C727477AF7}"/>
              </a:ext>
            </a:extLst>
          </p:cNvPr>
          <p:cNvSpPr>
            <a:spLocks noGrp="1"/>
          </p:cNvSpPr>
          <p:nvPr>
            <p:ph sz="quarter" idx="4"/>
          </p:nvPr>
        </p:nvSpPr>
        <p:spPr>
          <a:xfrm>
            <a:off x="6172801" y="2505513"/>
            <a:ext cx="518207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629B20B-3278-4204-8F51-FDEDD1EF3237}"/>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CD74AC55-57DA-424D-8648-127072285D8B}"/>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AE200C5C-0690-460B-8A32-45747FD0CEFE}"/>
              </a:ext>
            </a:extLst>
          </p:cNvPr>
          <p:cNvSpPr>
            <a:spLocks noGrp="1"/>
          </p:cNvSpPr>
          <p:nvPr>
            <p:ph type="sldNum" sz="quarter" idx="12"/>
          </p:nvPr>
        </p:nvSpPr>
        <p:spPr/>
        <p:txBody>
          <a:bodyPr/>
          <a:lstStyle/>
          <a:p>
            <a:pPr lvl="0"/>
            <a:fld id="{7B7B0B47-6B9D-4E8A-94C0-9255087E3340}" type="slidenum">
              <a:t>‹#›</a:t>
            </a:fld>
            <a:endParaRPr lang="pl-PL"/>
          </a:p>
        </p:txBody>
      </p:sp>
    </p:spTree>
    <p:extLst>
      <p:ext uri="{BB962C8B-B14F-4D97-AF65-F5344CB8AC3E}">
        <p14:creationId xmlns:p14="http://schemas.microsoft.com/office/powerpoint/2010/main" val="39107657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101A4-26C9-496E-9129-64528D51C5A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1F0043A-32C7-47DB-965F-1907B071A46C}"/>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13A3C35C-5B67-41B9-B956-05F28D955B51}"/>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A2C4FFBF-0937-4D32-B0E0-9E4CE3FE242F}"/>
              </a:ext>
            </a:extLst>
          </p:cNvPr>
          <p:cNvSpPr>
            <a:spLocks noGrp="1"/>
          </p:cNvSpPr>
          <p:nvPr>
            <p:ph type="sldNum" sz="quarter" idx="12"/>
          </p:nvPr>
        </p:nvSpPr>
        <p:spPr/>
        <p:txBody>
          <a:bodyPr/>
          <a:lstStyle/>
          <a:p>
            <a:pPr lvl="0"/>
            <a:fld id="{31957FD0-EF83-4970-B493-489F216B44F3}" type="slidenum">
              <a:t>‹#›</a:t>
            </a:fld>
            <a:endParaRPr lang="pl-PL"/>
          </a:p>
        </p:txBody>
      </p:sp>
    </p:spTree>
    <p:extLst>
      <p:ext uri="{BB962C8B-B14F-4D97-AF65-F5344CB8AC3E}">
        <p14:creationId xmlns:p14="http://schemas.microsoft.com/office/powerpoint/2010/main" val="41332404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51A174A-EBD9-49D9-91BD-DCBCE6887F8D}"/>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4C08A8B2-0820-4D45-A633-E777279B6BDE}"/>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7D16934E-A2BE-4F8B-A378-CD1B227C1E95}"/>
              </a:ext>
            </a:extLst>
          </p:cNvPr>
          <p:cNvSpPr>
            <a:spLocks noGrp="1"/>
          </p:cNvSpPr>
          <p:nvPr>
            <p:ph type="sldNum" sz="quarter" idx="12"/>
          </p:nvPr>
        </p:nvSpPr>
        <p:spPr/>
        <p:txBody>
          <a:bodyPr/>
          <a:lstStyle/>
          <a:p>
            <a:pPr lvl="0"/>
            <a:fld id="{623FD96E-9190-41BA-BEAB-C8E4AB7791C2}" type="slidenum">
              <a:t>‹#›</a:t>
            </a:fld>
            <a:endParaRPr lang="pl-PL"/>
          </a:p>
        </p:txBody>
      </p:sp>
    </p:spTree>
    <p:extLst>
      <p:ext uri="{BB962C8B-B14F-4D97-AF65-F5344CB8AC3E}">
        <p14:creationId xmlns:p14="http://schemas.microsoft.com/office/powerpoint/2010/main" val="2670965587"/>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61C582-FFCC-453E-A350-782F1BE6F444}"/>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zawartości 2">
            <a:extLst>
              <a:ext uri="{FF2B5EF4-FFF2-40B4-BE49-F238E27FC236}">
                <a16:creationId xmlns:a16="http://schemas.microsoft.com/office/drawing/2014/main" id="{7695436D-1E40-45B2-92D5-61CDB00A6492}"/>
              </a:ext>
            </a:extLst>
          </p:cNvPr>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B07A010-46A9-453C-A15C-6847BF3EA4B2}"/>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C868C58-F408-4CDD-B3EE-B0D52B561A38}"/>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D68479E9-5DBD-492B-9DD4-3963BBAA8509}"/>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18604982-D371-4DF7-BCEE-2763E18C65DF}"/>
              </a:ext>
            </a:extLst>
          </p:cNvPr>
          <p:cNvSpPr>
            <a:spLocks noGrp="1"/>
          </p:cNvSpPr>
          <p:nvPr>
            <p:ph type="sldNum" sz="quarter" idx="12"/>
          </p:nvPr>
        </p:nvSpPr>
        <p:spPr/>
        <p:txBody>
          <a:bodyPr/>
          <a:lstStyle/>
          <a:p>
            <a:pPr lvl="0"/>
            <a:fld id="{5631ACB8-9F33-4E3D-833A-59560799B314}" type="slidenum">
              <a:t>‹#›</a:t>
            </a:fld>
            <a:endParaRPr lang="pl-PL"/>
          </a:p>
        </p:txBody>
      </p:sp>
    </p:spTree>
    <p:extLst>
      <p:ext uri="{BB962C8B-B14F-4D97-AF65-F5344CB8AC3E}">
        <p14:creationId xmlns:p14="http://schemas.microsoft.com/office/powerpoint/2010/main" val="12851508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F92FB6-E1BF-4EE0-8128-0F82B65883D4}"/>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obrazu 2">
            <a:extLst>
              <a:ext uri="{FF2B5EF4-FFF2-40B4-BE49-F238E27FC236}">
                <a16:creationId xmlns:a16="http://schemas.microsoft.com/office/drawing/2014/main" id="{922D63E2-62AA-4C4A-8621-263C2A78574F}"/>
              </a:ext>
            </a:extLst>
          </p:cNvPr>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endParaRPr lang="pl-PL"/>
          </a:p>
        </p:txBody>
      </p:sp>
      <p:sp>
        <p:nvSpPr>
          <p:cNvPr id="4" name="Symbol zastępczy tekstu 3">
            <a:extLst>
              <a:ext uri="{FF2B5EF4-FFF2-40B4-BE49-F238E27FC236}">
                <a16:creationId xmlns:a16="http://schemas.microsoft.com/office/drawing/2014/main" id="{C331AB94-A0B0-4C4C-8E16-22217D26845F}"/>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E8D44EA-58C7-40D7-9511-38FEFE9B2E84}"/>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6338D1A6-431C-4E94-9D31-C0708EE28E71}"/>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44F4ADF9-A794-41B0-95CA-0CCE8F9CCC76}"/>
              </a:ext>
            </a:extLst>
          </p:cNvPr>
          <p:cNvSpPr>
            <a:spLocks noGrp="1"/>
          </p:cNvSpPr>
          <p:nvPr>
            <p:ph type="sldNum" sz="quarter" idx="12"/>
          </p:nvPr>
        </p:nvSpPr>
        <p:spPr/>
        <p:txBody>
          <a:bodyPr/>
          <a:lstStyle/>
          <a:p>
            <a:pPr lvl="0"/>
            <a:fld id="{326FFD68-3ACA-4031-BA33-8E065A2135AE}" type="slidenum">
              <a:t>‹#›</a:t>
            </a:fld>
            <a:endParaRPr lang="pl-PL"/>
          </a:p>
        </p:txBody>
      </p:sp>
    </p:spTree>
    <p:extLst>
      <p:ext uri="{BB962C8B-B14F-4D97-AF65-F5344CB8AC3E}">
        <p14:creationId xmlns:p14="http://schemas.microsoft.com/office/powerpoint/2010/main" val="31482385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366BCA-743A-4E9F-8F98-38F59EF8785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0A9CE94-744F-4671-984A-6D4DD4FBFFC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75CBBCB-FBF7-44D8-8995-87892844DF4E}"/>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19F2D03E-B81C-482C-AA03-1D79CCF3750C}"/>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DE0F0E84-546B-4F12-9227-4FA9AA6B4CE7}"/>
              </a:ext>
            </a:extLst>
          </p:cNvPr>
          <p:cNvSpPr>
            <a:spLocks noGrp="1"/>
          </p:cNvSpPr>
          <p:nvPr>
            <p:ph type="sldNum" sz="quarter" idx="12"/>
          </p:nvPr>
        </p:nvSpPr>
        <p:spPr/>
        <p:txBody>
          <a:bodyPr/>
          <a:lstStyle/>
          <a:p>
            <a:pPr lvl="0"/>
            <a:fld id="{73E133E8-4CF8-4BB0-9DEE-9448E3778BA6}" type="slidenum">
              <a:t>‹#›</a:t>
            </a:fld>
            <a:endParaRPr lang="pl-PL"/>
          </a:p>
        </p:txBody>
      </p:sp>
    </p:spTree>
    <p:extLst>
      <p:ext uri="{BB962C8B-B14F-4D97-AF65-F5344CB8AC3E}">
        <p14:creationId xmlns:p14="http://schemas.microsoft.com/office/powerpoint/2010/main" val="22261346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6F9C65A-60A3-43F2-BD3D-BEB221B939E1}"/>
              </a:ext>
            </a:extLst>
          </p:cNvPr>
          <p:cNvSpPr>
            <a:spLocks noGrp="1"/>
          </p:cNvSpPr>
          <p:nvPr>
            <p:ph type="title" orient="vert"/>
          </p:nvPr>
        </p:nvSpPr>
        <p:spPr>
          <a:xfrm>
            <a:off x="8816640" y="543342"/>
            <a:ext cx="2720641" cy="5443009"/>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425BA43-6A50-4533-BDD5-DF59881FB91A}"/>
              </a:ext>
            </a:extLst>
          </p:cNvPr>
          <p:cNvSpPr>
            <a:spLocks noGrp="1"/>
          </p:cNvSpPr>
          <p:nvPr>
            <p:ph type="body" orient="vert" idx="1"/>
          </p:nvPr>
        </p:nvSpPr>
        <p:spPr>
          <a:xfrm>
            <a:off x="652800" y="543342"/>
            <a:ext cx="7979520" cy="544300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A769E3C-C1F3-4BE3-A243-A045CF37C81C}"/>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331E47AD-F117-4D18-BC38-C38EC008A6EB}"/>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128769F3-D983-490A-A84C-6772F7F7839E}"/>
              </a:ext>
            </a:extLst>
          </p:cNvPr>
          <p:cNvSpPr>
            <a:spLocks noGrp="1"/>
          </p:cNvSpPr>
          <p:nvPr>
            <p:ph type="sldNum" sz="quarter" idx="12"/>
          </p:nvPr>
        </p:nvSpPr>
        <p:spPr/>
        <p:txBody>
          <a:bodyPr/>
          <a:lstStyle/>
          <a:p>
            <a:pPr lvl="0"/>
            <a:fld id="{961B7664-D7BE-4AC2-BF58-39FA6DB4BF31}" type="slidenum">
              <a:t>‹#›</a:t>
            </a:fld>
            <a:endParaRPr lang="pl-PL"/>
          </a:p>
        </p:txBody>
      </p:sp>
    </p:spTree>
    <p:extLst>
      <p:ext uri="{BB962C8B-B14F-4D97-AF65-F5344CB8AC3E}">
        <p14:creationId xmlns:p14="http://schemas.microsoft.com/office/powerpoint/2010/main" val="15779710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2672527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54262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A8B7ED-AADA-4202-8F11-D619B9BAF9D9}"/>
              </a:ext>
            </a:extLst>
          </p:cNvPr>
          <p:cNvSpPr>
            <a:spLocks noGrp="1"/>
          </p:cNvSpPr>
          <p:nvPr>
            <p:ph type="ctrTitle"/>
          </p:nvPr>
        </p:nvSpPr>
        <p:spPr>
          <a:xfrm>
            <a:off x="1524481" y="1123161"/>
            <a:ext cx="9143040" cy="2386476"/>
          </a:xfrm>
        </p:spPr>
        <p:txBody>
          <a:bodyPr anchor="b"/>
          <a:lstStyle>
            <a:lvl1pPr algn="ctr">
              <a:defRPr sz="7256"/>
            </a:lvl1pPr>
          </a:lstStyle>
          <a:p>
            <a:r>
              <a:rPr lang="pl-PL"/>
              <a:t>Kliknij, aby edytować styl</a:t>
            </a:r>
          </a:p>
        </p:txBody>
      </p:sp>
      <p:sp>
        <p:nvSpPr>
          <p:cNvPr id="3" name="Podtytuł 2">
            <a:extLst>
              <a:ext uri="{FF2B5EF4-FFF2-40B4-BE49-F238E27FC236}">
                <a16:creationId xmlns:a16="http://schemas.microsoft.com/office/drawing/2014/main" id="{FCA06F38-31E8-463D-9C5E-4D73BE0A431F}"/>
              </a:ext>
            </a:extLst>
          </p:cNvPr>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pl-PL"/>
              <a:t>Kliknij, aby edytować styl wzorca podtytułu</a:t>
            </a:r>
          </a:p>
        </p:txBody>
      </p:sp>
      <p:sp>
        <p:nvSpPr>
          <p:cNvPr id="4" name="Symbol zastępczy daty 3">
            <a:extLst>
              <a:ext uri="{FF2B5EF4-FFF2-40B4-BE49-F238E27FC236}">
                <a16:creationId xmlns:a16="http://schemas.microsoft.com/office/drawing/2014/main" id="{AD20BE68-15ED-4ECF-BC72-53D6C1AECF2F}"/>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0EF809C2-7BCB-456B-AB1F-876E63BBC835}"/>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F7E03F40-D6B6-4736-86BF-646C7A80FEEA}"/>
              </a:ext>
            </a:extLst>
          </p:cNvPr>
          <p:cNvSpPr>
            <a:spLocks noGrp="1"/>
          </p:cNvSpPr>
          <p:nvPr>
            <p:ph type="sldNum" sz="quarter" idx="12"/>
          </p:nvPr>
        </p:nvSpPr>
        <p:spPr/>
        <p:txBody>
          <a:bodyPr/>
          <a:lstStyle/>
          <a:p>
            <a:pPr lvl="0"/>
            <a:fld id="{CC21A305-C58F-48AE-AB92-2C2635265DDE}" type="slidenum">
              <a:t>‹#›</a:t>
            </a:fld>
            <a:r>
              <a:rPr lang="pl-PL"/>
              <a:t> /</a:t>
            </a:r>
          </a:p>
        </p:txBody>
      </p:sp>
    </p:spTree>
    <p:extLst>
      <p:ext uri="{BB962C8B-B14F-4D97-AF65-F5344CB8AC3E}">
        <p14:creationId xmlns:p14="http://schemas.microsoft.com/office/powerpoint/2010/main" val="21570935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0239403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3455663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6692081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A3A5BCC7-8388-41EE-AB1B-31561969B69A}"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1620956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5BCC7-8388-41EE-AB1B-31561969B69A}" type="datetimeFigureOut">
              <a:rPr lang="pl-PL" smtClean="0"/>
              <a:t>15.03.2021</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9507844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3447726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402470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5818857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897289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42027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D79669-19C4-4221-A351-C38FEBA850A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43C3A33-F164-4929-9E75-C912604E0E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F24418-79D4-410D-8B01-D3FC7A03A735}"/>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AB4FE9AD-EDE2-4C0C-8081-F3F2CDDA371B}"/>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2DF12CA1-C80B-4FD3-A481-A9806170F2DB}"/>
              </a:ext>
            </a:extLst>
          </p:cNvPr>
          <p:cNvSpPr>
            <a:spLocks noGrp="1"/>
          </p:cNvSpPr>
          <p:nvPr>
            <p:ph type="sldNum" sz="quarter" idx="12"/>
          </p:nvPr>
        </p:nvSpPr>
        <p:spPr/>
        <p:txBody>
          <a:bodyPr/>
          <a:lstStyle/>
          <a:p>
            <a:pPr lvl="0"/>
            <a:fld id="{D6E1436A-4E8E-4C01-AD10-AADB1FFD5B1B}" type="slidenum">
              <a:t>‹#›</a:t>
            </a:fld>
            <a:r>
              <a:rPr lang="pl-PL"/>
              <a:t> /</a:t>
            </a:r>
          </a:p>
        </p:txBody>
      </p:sp>
    </p:spTree>
    <p:extLst>
      <p:ext uri="{BB962C8B-B14F-4D97-AF65-F5344CB8AC3E}">
        <p14:creationId xmlns:p14="http://schemas.microsoft.com/office/powerpoint/2010/main" val="36041999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5320364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550312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7169375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0799946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844647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a:xfrm>
            <a:off x="1371600" y="4323845"/>
            <a:ext cx="6400800" cy="365125"/>
          </a:xfrm>
        </p:spPr>
        <p:txBody>
          <a:bodyPr/>
          <a:lstStyle/>
          <a:p>
            <a:endParaRPr lang="pl-PL"/>
          </a:p>
        </p:txBody>
      </p:sp>
      <p:sp>
        <p:nvSpPr>
          <p:cNvPr id="6" name="Slide Number Placeholder 5"/>
          <p:cNvSpPr>
            <a:spLocks noGrp="1"/>
          </p:cNvSpPr>
          <p:nvPr>
            <p:ph type="sldNum" sz="quarter" idx="12"/>
          </p:nvPr>
        </p:nvSpPr>
        <p:spPr>
          <a:xfrm>
            <a:off x="8077200" y="1430866"/>
            <a:ext cx="2743200" cy="365125"/>
          </a:xfrm>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8292858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4021747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a:xfrm>
            <a:off x="685800" y="381001"/>
            <a:ext cx="6991492" cy="36406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9419146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2487519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27181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01CDA0-E88B-48E6-818B-CFAA4AB99A53}"/>
              </a:ext>
            </a:extLst>
          </p:cNvPr>
          <p:cNvSpPr>
            <a:spLocks noGrp="1"/>
          </p:cNvSpPr>
          <p:nvPr>
            <p:ph type="title"/>
          </p:nvPr>
        </p:nvSpPr>
        <p:spPr>
          <a:xfrm>
            <a:off x="831361" y="1710661"/>
            <a:ext cx="10515839" cy="2851100"/>
          </a:xfrm>
        </p:spPr>
        <p:txBody>
          <a:bodyPr anchor="b"/>
          <a:lstStyle>
            <a:lvl1pPr>
              <a:defRPr sz="7256"/>
            </a:lvl1pPr>
          </a:lstStyle>
          <a:p>
            <a:r>
              <a:rPr lang="pl-PL"/>
              <a:t>Kliknij, aby edytować styl</a:t>
            </a:r>
          </a:p>
        </p:txBody>
      </p:sp>
      <p:sp>
        <p:nvSpPr>
          <p:cNvPr id="3" name="Symbol zastępczy tekstu 2">
            <a:extLst>
              <a:ext uri="{FF2B5EF4-FFF2-40B4-BE49-F238E27FC236}">
                <a16:creationId xmlns:a16="http://schemas.microsoft.com/office/drawing/2014/main" id="{25E8D22A-E6C6-4417-9ECB-4ADFC08679D5}"/>
              </a:ext>
            </a:extLst>
          </p:cNvPr>
          <p:cNvSpPr>
            <a:spLocks noGrp="1"/>
          </p:cNvSpPr>
          <p:nvPr>
            <p:ph type="body" idx="1"/>
          </p:nvPr>
        </p:nvSpPr>
        <p:spPr>
          <a:xfrm>
            <a:off x="831361" y="4588640"/>
            <a:ext cx="10515839" cy="1501387"/>
          </a:xfrm>
        </p:spPr>
        <p:txBody>
          <a:bodyPr/>
          <a:lstStyle>
            <a:lvl1pPr marL="0" indent="0">
              <a:buNone/>
              <a:defRPr sz="2903">
                <a:solidFill>
                  <a:schemeClr val="tx1">
                    <a:tint val="75000"/>
                  </a:schemeClr>
                </a:solidFill>
              </a:defRPr>
            </a:lvl1pPr>
            <a:lvl2pPr marL="552938" indent="0">
              <a:buNone/>
              <a:defRPr sz="2419">
                <a:solidFill>
                  <a:schemeClr val="tx1">
                    <a:tint val="75000"/>
                  </a:schemeClr>
                </a:solidFill>
              </a:defRPr>
            </a:lvl2pPr>
            <a:lvl3pPr marL="1105875" indent="0">
              <a:buNone/>
              <a:defRPr sz="2177">
                <a:solidFill>
                  <a:schemeClr val="tx1">
                    <a:tint val="75000"/>
                  </a:schemeClr>
                </a:solidFill>
              </a:defRPr>
            </a:lvl3pPr>
            <a:lvl4pPr marL="1658813" indent="0">
              <a:buNone/>
              <a:defRPr sz="1935">
                <a:solidFill>
                  <a:schemeClr val="tx1">
                    <a:tint val="75000"/>
                  </a:schemeClr>
                </a:solidFill>
              </a:defRPr>
            </a:lvl4pPr>
            <a:lvl5pPr marL="2211751" indent="0">
              <a:buNone/>
              <a:defRPr sz="1935">
                <a:solidFill>
                  <a:schemeClr val="tx1">
                    <a:tint val="75000"/>
                  </a:schemeClr>
                </a:solidFill>
              </a:defRPr>
            </a:lvl5pPr>
            <a:lvl6pPr marL="2764688" indent="0">
              <a:buNone/>
              <a:defRPr sz="1935">
                <a:solidFill>
                  <a:schemeClr val="tx1">
                    <a:tint val="75000"/>
                  </a:schemeClr>
                </a:solidFill>
              </a:defRPr>
            </a:lvl6pPr>
            <a:lvl7pPr marL="3317626" indent="0">
              <a:buNone/>
              <a:defRPr sz="1935">
                <a:solidFill>
                  <a:schemeClr val="tx1">
                    <a:tint val="75000"/>
                  </a:schemeClr>
                </a:solidFill>
              </a:defRPr>
            </a:lvl7pPr>
            <a:lvl8pPr marL="3870564" indent="0">
              <a:buNone/>
              <a:defRPr sz="1935">
                <a:solidFill>
                  <a:schemeClr val="tx1">
                    <a:tint val="75000"/>
                  </a:schemeClr>
                </a:solidFill>
              </a:defRPr>
            </a:lvl8pPr>
            <a:lvl9pPr marL="4423501" indent="0">
              <a:buNone/>
              <a:defRPr sz="1935">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FD8B024-239C-4CA5-A4E0-7A5A6441523E}"/>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936CD8EC-916F-4FE9-B508-7CB072A196EA}"/>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B21DA2D8-6F85-4BA1-B8B2-639F748B8284}"/>
              </a:ext>
            </a:extLst>
          </p:cNvPr>
          <p:cNvSpPr>
            <a:spLocks noGrp="1"/>
          </p:cNvSpPr>
          <p:nvPr>
            <p:ph type="sldNum" sz="quarter" idx="12"/>
          </p:nvPr>
        </p:nvSpPr>
        <p:spPr/>
        <p:txBody>
          <a:bodyPr/>
          <a:lstStyle/>
          <a:p>
            <a:pPr lvl="0"/>
            <a:fld id="{A71D93CA-043A-4949-9EEB-1543C996870B}" type="slidenum">
              <a:t>‹#›</a:t>
            </a:fld>
            <a:r>
              <a:rPr lang="pl-PL"/>
              <a:t> /</a:t>
            </a:r>
          </a:p>
        </p:txBody>
      </p:sp>
    </p:spTree>
    <p:extLst>
      <p:ext uri="{BB962C8B-B14F-4D97-AF65-F5344CB8AC3E}">
        <p14:creationId xmlns:p14="http://schemas.microsoft.com/office/powerpoint/2010/main" val="18747693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3A5BCC7-8388-41EE-AB1B-31561969B69A}"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6943585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5BCC7-8388-41EE-AB1B-31561969B69A}" type="datetimeFigureOut">
              <a:rPr lang="pl-PL" smtClean="0"/>
              <a:t>15.03.2021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089288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6075414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4467513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6781561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4127884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93C2D52E-A38C-40F3-8BE6-A06B99DDA94B}" type="slidenum">
              <a:rPr lang="pl-PL" smtClean="0"/>
              <a:t>‹#›</a:t>
            </a:fld>
            <a:endParaRPr lang="pl-P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55470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a:xfrm>
            <a:off x="685800" y="378883"/>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9696009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A3A5BCC7-8388-41EE-AB1B-31561969B69A}"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0536212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A3A5BCC7-8388-41EE-AB1B-31561969B69A}"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10593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4C2C53-8F6D-4967-8272-47C50A53771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63BFBF4-1C8A-408A-A1E4-AAAB48950743}"/>
              </a:ext>
            </a:extLst>
          </p:cNvPr>
          <p:cNvSpPr>
            <a:spLocks noGrp="1"/>
          </p:cNvSpPr>
          <p:nvPr>
            <p:ph sz="half" idx="1"/>
          </p:nvPr>
        </p:nvSpPr>
        <p:spPr>
          <a:xfrm>
            <a:off x="871680" y="5224139"/>
            <a:ext cx="5132161" cy="87164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5522B44-0D4B-4BD5-9AE3-8C24A5D7DD1F}"/>
              </a:ext>
            </a:extLst>
          </p:cNvPr>
          <p:cNvSpPr>
            <a:spLocks noGrp="1"/>
          </p:cNvSpPr>
          <p:nvPr>
            <p:ph sz="half" idx="2"/>
          </p:nvPr>
        </p:nvSpPr>
        <p:spPr>
          <a:xfrm>
            <a:off x="6188161" y="5224139"/>
            <a:ext cx="5132159" cy="87164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76A15AE8-2C51-4F8F-9B41-E58AA0DA9582}"/>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4A465239-A083-467D-A40B-5787A34A8697}"/>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54EE0719-0C80-425B-91D5-553B3BF4E1EB}"/>
              </a:ext>
            </a:extLst>
          </p:cNvPr>
          <p:cNvSpPr>
            <a:spLocks noGrp="1"/>
          </p:cNvSpPr>
          <p:nvPr>
            <p:ph type="sldNum" sz="quarter" idx="12"/>
          </p:nvPr>
        </p:nvSpPr>
        <p:spPr/>
        <p:txBody>
          <a:bodyPr/>
          <a:lstStyle/>
          <a:p>
            <a:pPr lvl="0"/>
            <a:fld id="{0DC4418A-4231-448E-9122-E5024242239C}" type="slidenum">
              <a:t>‹#›</a:t>
            </a:fld>
            <a:r>
              <a:rPr lang="pl-PL"/>
              <a:t> /</a:t>
            </a:r>
          </a:p>
        </p:txBody>
      </p:sp>
    </p:spTree>
    <p:extLst>
      <p:ext uri="{BB962C8B-B14F-4D97-AF65-F5344CB8AC3E}">
        <p14:creationId xmlns:p14="http://schemas.microsoft.com/office/powerpoint/2010/main" val="27406744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1609738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a:xfrm>
            <a:off x="685800" y="381000"/>
            <a:ext cx="6991492" cy="36512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408972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49EBD0-7223-4FE8-8118-659002E9A254}"/>
              </a:ext>
            </a:extLst>
          </p:cNvPr>
          <p:cNvSpPr>
            <a:spLocks noGrp="1"/>
          </p:cNvSpPr>
          <p:nvPr>
            <p:ph type="title"/>
          </p:nvPr>
        </p:nvSpPr>
        <p:spPr>
          <a:xfrm>
            <a:off x="839041" y="364788"/>
            <a:ext cx="10515839" cy="1326674"/>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7214387-3BB7-47E0-BF24-812DE0A86986}"/>
              </a:ext>
            </a:extLst>
          </p:cNvPr>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0C9D3D1-C6BF-43F6-BE5C-8F760AE21CA0}"/>
              </a:ext>
            </a:extLst>
          </p:cNvPr>
          <p:cNvSpPr>
            <a:spLocks noGrp="1"/>
          </p:cNvSpPr>
          <p:nvPr>
            <p:ph sz="half" idx="2"/>
          </p:nvPr>
        </p:nvSpPr>
        <p:spPr>
          <a:xfrm>
            <a:off x="839041" y="2505513"/>
            <a:ext cx="515903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208D75E-3E6C-4307-A3E0-935E78531A9C}"/>
              </a:ext>
            </a:extLst>
          </p:cNvPr>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A4BBA1C-C527-4C4B-BB0A-1EFE19A56EAA}"/>
              </a:ext>
            </a:extLst>
          </p:cNvPr>
          <p:cNvSpPr>
            <a:spLocks noGrp="1"/>
          </p:cNvSpPr>
          <p:nvPr>
            <p:ph sz="quarter" idx="4"/>
          </p:nvPr>
        </p:nvSpPr>
        <p:spPr>
          <a:xfrm>
            <a:off x="6172801" y="2505513"/>
            <a:ext cx="518207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AEBD00F-1E04-4F54-AA34-823EE8AD4987}"/>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C04B2A64-0219-494C-B443-277EBF62DA9B}"/>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99F4FAED-AFBF-476A-8C35-78F78330F393}"/>
              </a:ext>
            </a:extLst>
          </p:cNvPr>
          <p:cNvSpPr>
            <a:spLocks noGrp="1"/>
          </p:cNvSpPr>
          <p:nvPr>
            <p:ph type="sldNum" sz="quarter" idx="12"/>
          </p:nvPr>
        </p:nvSpPr>
        <p:spPr/>
        <p:txBody>
          <a:bodyPr/>
          <a:lstStyle/>
          <a:p>
            <a:pPr lvl="0"/>
            <a:fld id="{98D5310B-F2D3-4B28-AAEC-B81C40512C69}" type="slidenum">
              <a:t>‹#›</a:t>
            </a:fld>
            <a:r>
              <a:rPr lang="pl-PL"/>
              <a:t> /</a:t>
            </a:r>
          </a:p>
        </p:txBody>
      </p:sp>
    </p:spTree>
    <p:extLst>
      <p:ext uri="{BB962C8B-B14F-4D97-AF65-F5344CB8AC3E}">
        <p14:creationId xmlns:p14="http://schemas.microsoft.com/office/powerpoint/2010/main" val="4229148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EF1202-6D08-42A5-BD58-2778133C846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AAE0A75-3B07-48E0-891D-37B5CCEC7C1B}"/>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94DB420A-5E6D-4E8B-B3B6-DCD3B1EE7384}"/>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037F266A-08C8-4E2F-8620-DD35F9299605}"/>
              </a:ext>
            </a:extLst>
          </p:cNvPr>
          <p:cNvSpPr>
            <a:spLocks noGrp="1"/>
          </p:cNvSpPr>
          <p:nvPr>
            <p:ph type="sldNum" sz="quarter" idx="12"/>
          </p:nvPr>
        </p:nvSpPr>
        <p:spPr/>
        <p:txBody>
          <a:bodyPr/>
          <a:lstStyle/>
          <a:p>
            <a:pPr lvl="0"/>
            <a:fld id="{F026A7AD-BCC7-440D-A3CA-41913FBC19AC}" type="slidenum">
              <a:t>‹#›</a:t>
            </a:fld>
            <a:r>
              <a:rPr lang="pl-PL"/>
              <a:t> /</a:t>
            </a:r>
          </a:p>
        </p:txBody>
      </p:sp>
    </p:spTree>
    <p:extLst>
      <p:ext uri="{BB962C8B-B14F-4D97-AF65-F5344CB8AC3E}">
        <p14:creationId xmlns:p14="http://schemas.microsoft.com/office/powerpoint/2010/main" val="139781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79EF6BF-6945-48F6-B7F4-B1A8AB1FC9B4}"/>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1C711FB4-0FDB-495B-B5AF-F52CF15DFD25}"/>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B42721BB-0CB9-4085-A6D4-F5412A963C1E}"/>
              </a:ext>
            </a:extLst>
          </p:cNvPr>
          <p:cNvSpPr>
            <a:spLocks noGrp="1"/>
          </p:cNvSpPr>
          <p:nvPr>
            <p:ph type="sldNum" sz="quarter" idx="12"/>
          </p:nvPr>
        </p:nvSpPr>
        <p:spPr/>
        <p:txBody>
          <a:bodyPr/>
          <a:lstStyle/>
          <a:p>
            <a:pPr lvl="0"/>
            <a:fld id="{3663277D-4B20-4D26-B645-5F0EBED0F61A}" type="slidenum">
              <a:t>‹#›</a:t>
            </a:fld>
            <a:r>
              <a:rPr lang="pl-PL"/>
              <a:t> /</a:t>
            </a:r>
          </a:p>
        </p:txBody>
      </p:sp>
    </p:spTree>
    <p:extLst>
      <p:ext uri="{BB962C8B-B14F-4D97-AF65-F5344CB8AC3E}">
        <p14:creationId xmlns:p14="http://schemas.microsoft.com/office/powerpoint/2010/main" val="34937018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6D0F38-C907-470F-915D-D45ACB9BEE1F}"/>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zawartości 2">
            <a:extLst>
              <a:ext uri="{FF2B5EF4-FFF2-40B4-BE49-F238E27FC236}">
                <a16:creationId xmlns:a16="http://schemas.microsoft.com/office/drawing/2014/main" id="{74DED54C-99E0-4C9D-B082-81B4E7FF6637}"/>
              </a:ext>
            </a:extLst>
          </p:cNvPr>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688C6DF-766C-46F5-BB6A-19B463D44DB2}"/>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7EDD5DD-5D7F-43E6-B645-8174957B6879}"/>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E239EC8F-5ADD-4443-B5C4-4347A6328A23}"/>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469C2464-27ED-4A41-B20D-66BEDDDB1E65}"/>
              </a:ext>
            </a:extLst>
          </p:cNvPr>
          <p:cNvSpPr>
            <a:spLocks noGrp="1"/>
          </p:cNvSpPr>
          <p:nvPr>
            <p:ph type="sldNum" sz="quarter" idx="12"/>
          </p:nvPr>
        </p:nvSpPr>
        <p:spPr/>
        <p:txBody>
          <a:bodyPr/>
          <a:lstStyle/>
          <a:p>
            <a:pPr lvl="0"/>
            <a:fld id="{13F364F2-D1EC-4E99-95CD-50E779E663AF}" type="slidenum">
              <a:t>‹#›</a:t>
            </a:fld>
            <a:r>
              <a:rPr lang="pl-PL"/>
              <a:t> /</a:t>
            </a:r>
          </a:p>
        </p:txBody>
      </p:sp>
    </p:spTree>
    <p:extLst>
      <p:ext uri="{BB962C8B-B14F-4D97-AF65-F5344CB8AC3E}">
        <p14:creationId xmlns:p14="http://schemas.microsoft.com/office/powerpoint/2010/main" val="115500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4DBA6E-7F3D-43E7-9BB2-2240700A56D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B3E4E81-0839-4E0E-923E-7A50152D71E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3873ECB-A404-4A87-8AFA-01CD84AEE8E1}"/>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DEC7A787-4241-4C80-AF2D-2ADFE2188910}"/>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29F14EF8-3CA4-4957-80F8-ED98A9812E40}"/>
              </a:ext>
            </a:extLst>
          </p:cNvPr>
          <p:cNvSpPr>
            <a:spLocks noGrp="1"/>
          </p:cNvSpPr>
          <p:nvPr>
            <p:ph type="sldNum" sz="quarter" idx="12"/>
          </p:nvPr>
        </p:nvSpPr>
        <p:spPr/>
        <p:txBody>
          <a:bodyPr/>
          <a:lstStyle/>
          <a:p>
            <a:pPr lvl="0"/>
            <a:fld id="{F2725913-D82F-4029-9107-9B1ADCD01E10}" type="slidenum">
              <a:t>‹#›</a:t>
            </a:fld>
            <a:endParaRPr lang="pl-PL"/>
          </a:p>
        </p:txBody>
      </p:sp>
    </p:spTree>
    <p:extLst>
      <p:ext uri="{BB962C8B-B14F-4D97-AF65-F5344CB8AC3E}">
        <p14:creationId xmlns:p14="http://schemas.microsoft.com/office/powerpoint/2010/main" val="2050269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C59E20-FB21-4E60-A0C6-A63407296092}"/>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obrazu 2">
            <a:extLst>
              <a:ext uri="{FF2B5EF4-FFF2-40B4-BE49-F238E27FC236}">
                <a16:creationId xmlns:a16="http://schemas.microsoft.com/office/drawing/2014/main" id="{81B97CD3-8C9A-434E-AA1B-8EA33E7F9BD6}"/>
              </a:ext>
            </a:extLst>
          </p:cNvPr>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endParaRPr lang="pl-PL"/>
          </a:p>
        </p:txBody>
      </p:sp>
      <p:sp>
        <p:nvSpPr>
          <p:cNvPr id="4" name="Symbol zastępczy tekstu 3">
            <a:extLst>
              <a:ext uri="{FF2B5EF4-FFF2-40B4-BE49-F238E27FC236}">
                <a16:creationId xmlns:a16="http://schemas.microsoft.com/office/drawing/2014/main" id="{67853435-2C7A-4764-B419-DCA006D009FA}"/>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9739BFB-6CE4-4F74-9658-110F766690E4}"/>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8F3377C2-DC90-4327-9682-8EFC5295B8E9}"/>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24176ED7-562D-45B8-B6B6-F46654FBDE26}"/>
              </a:ext>
            </a:extLst>
          </p:cNvPr>
          <p:cNvSpPr>
            <a:spLocks noGrp="1"/>
          </p:cNvSpPr>
          <p:nvPr>
            <p:ph type="sldNum" sz="quarter" idx="12"/>
          </p:nvPr>
        </p:nvSpPr>
        <p:spPr/>
        <p:txBody>
          <a:bodyPr/>
          <a:lstStyle/>
          <a:p>
            <a:pPr lvl="0"/>
            <a:fld id="{891A0EAD-1331-48F2-9B23-3939EB3FF953}" type="slidenum">
              <a:t>‹#›</a:t>
            </a:fld>
            <a:r>
              <a:rPr lang="pl-PL"/>
              <a:t> /</a:t>
            </a:r>
          </a:p>
        </p:txBody>
      </p:sp>
    </p:spTree>
    <p:extLst>
      <p:ext uri="{BB962C8B-B14F-4D97-AF65-F5344CB8AC3E}">
        <p14:creationId xmlns:p14="http://schemas.microsoft.com/office/powerpoint/2010/main" val="155577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B70771-762B-44D0-8B1E-29F721C48D9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A639CF4-1053-428D-857C-C2AD19AB754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092210C-8A60-4BFE-9B05-BAF8D82E9265}"/>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AB8AA89F-B124-4C5A-BDE4-C6D90FB3ACF8}"/>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D9730998-4AD6-47D2-91DF-34A2350B0DE5}"/>
              </a:ext>
            </a:extLst>
          </p:cNvPr>
          <p:cNvSpPr>
            <a:spLocks noGrp="1"/>
          </p:cNvSpPr>
          <p:nvPr>
            <p:ph type="sldNum" sz="quarter" idx="12"/>
          </p:nvPr>
        </p:nvSpPr>
        <p:spPr/>
        <p:txBody>
          <a:bodyPr/>
          <a:lstStyle/>
          <a:p>
            <a:pPr lvl="0"/>
            <a:fld id="{6CF218B0-C0BC-4B86-B02A-A88F50518625}" type="slidenum">
              <a:t>‹#›</a:t>
            </a:fld>
            <a:r>
              <a:rPr lang="pl-PL"/>
              <a:t> /</a:t>
            </a:r>
          </a:p>
        </p:txBody>
      </p:sp>
    </p:spTree>
    <p:extLst>
      <p:ext uri="{BB962C8B-B14F-4D97-AF65-F5344CB8AC3E}">
        <p14:creationId xmlns:p14="http://schemas.microsoft.com/office/powerpoint/2010/main" val="188659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948645A-19F4-4285-B38E-D101C37587F5}"/>
              </a:ext>
            </a:extLst>
          </p:cNvPr>
          <p:cNvSpPr>
            <a:spLocks noGrp="1"/>
          </p:cNvSpPr>
          <p:nvPr>
            <p:ph type="title" orient="vert"/>
          </p:nvPr>
        </p:nvSpPr>
        <p:spPr>
          <a:xfrm>
            <a:off x="8709120" y="3701631"/>
            <a:ext cx="2611200" cy="2394157"/>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6CC73F8-F6A0-4FA6-B4A7-64D557DBAACA}"/>
              </a:ext>
            </a:extLst>
          </p:cNvPr>
          <p:cNvSpPr>
            <a:spLocks noGrp="1"/>
          </p:cNvSpPr>
          <p:nvPr>
            <p:ph type="body" orient="vert" idx="1"/>
          </p:nvPr>
        </p:nvSpPr>
        <p:spPr>
          <a:xfrm>
            <a:off x="871681" y="3701631"/>
            <a:ext cx="7653120" cy="239415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CE1ED3-F8E1-4224-A3DB-9B49FB260D18}"/>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11BF118C-24FE-4515-BA8C-2D6239CB5ADA}"/>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D4D98EB9-C5A6-477C-A384-DFC21EFF5F51}"/>
              </a:ext>
            </a:extLst>
          </p:cNvPr>
          <p:cNvSpPr>
            <a:spLocks noGrp="1"/>
          </p:cNvSpPr>
          <p:nvPr>
            <p:ph type="sldNum" sz="quarter" idx="12"/>
          </p:nvPr>
        </p:nvSpPr>
        <p:spPr/>
        <p:txBody>
          <a:bodyPr/>
          <a:lstStyle/>
          <a:p>
            <a:pPr lvl="0"/>
            <a:fld id="{AFFEBEB0-24D1-4531-96F4-84665C6E5AAF}" type="slidenum">
              <a:t>‹#›</a:t>
            </a:fld>
            <a:r>
              <a:rPr lang="pl-PL"/>
              <a:t> /</a:t>
            </a:r>
          </a:p>
        </p:txBody>
      </p:sp>
    </p:spTree>
    <p:extLst>
      <p:ext uri="{BB962C8B-B14F-4D97-AF65-F5344CB8AC3E}">
        <p14:creationId xmlns:p14="http://schemas.microsoft.com/office/powerpoint/2010/main" val="3654684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EAD84F-60A6-4D31-A7DD-FB9EC3B11CA4}"/>
              </a:ext>
            </a:extLst>
          </p:cNvPr>
          <p:cNvSpPr>
            <a:spLocks noGrp="1"/>
          </p:cNvSpPr>
          <p:nvPr>
            <p:ph type="ctrTitle"/>
          </p:nvPr>
        </p:nvSpPr>
        <p:spPr>
          <a:xfrm>
            <a:off x="1524481" y="1123161"/>
            <a:ext cx="9143040" cy="2386476"/>
          </a:xfrm>
        </p:spPr>
        <p:txBody>
          <a:bodyPr anchor="b"/>
          <a:lstStyle>
            <a:lvl1pPr algn="ctr">
              <a:defRPr sz="7256"/>
            </a:lvl1pPr>
          </a:lstStyle>
          <a:p>
            <a:r>
              <a:rPr lang="pl-PL"/>
              <a:t>Kliknij, aby edytować styl</a:t>
            </a:r>
          </a:p>
        </p:txBody>
      </p:sp>
      <p:sp>
        <p:nvSpPr>
          <p:cNvPr id="3" name="Podtytuł 2">
            <a:extLst>
              <a:ext uri="{FF2B5EF4-FFF2-40B4-BE49-F238E27FC236}">
                <a16:creationId xmlns:a16="http://schemas.microsoft.com/office/drawing/2014/main" id="{DA166C0F-7CE3-4F2C-BB14-326B86382C75}"/>
              </a:ext>
            </a:extLst>
          </p:cNvPr>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pl-PL"/>
              <a:t>Kliknij, aby edytować styl wzorca podtytułu</a:t>
            </a:r>
          </a:p>
        </p:txBody>
      </p:sp>
      <p:sp>
        <p:nvSpPr>
          <p:cNvPr id="4" name="Symbol zastępczy daty 3">
            <a:extLst>
              <a:ext uri="{FF2B5EF4-FFF2-40B4-BE49-F238E27FC236}">
                <a16:creationId xmlns:a16="http://schemas.microsoft.com/office/drawing/2014/main" id="{F11DC22A-C570-46FF-985A-85EDCA1652E4}"/>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FB22F90D-61DB-47F5-A8BE-B1B313E1CBF6}"/>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51629CE3-4F97-488E-ADFC-84D4744A0F3A}"/>
              </a:ext>
            </a:extLst>
          </p:cNvPr>
          <p:cNvSpPr>
            <a:spLocks noGrp="1"/>
          </p:cNvSpPr>
          <p:nvPr>
            <p:ph type="sldNum" sz="quarter" idx="12"/>
          </p:nvPr>
        </p:nvSpPr>
        <p:spPr/>
        <p:txBody>
          <a:bodyPr/>
          <a:lstStyle/>
          <a:p>
            <a:pPr lvl="0"/>
            <a:fld id="{B8C00435-233C-4BF6-8478-F0D2343ABCAC}" type="slidenum">
              <a:t>‹#›</a:t>
            </a:fld>
            <a:endParaRPr lang="pl-PL"/>
          </a:p>
        </p:txBody>
      </p:sp>
    </p:spTree>
    <p:extLst>
      <p:ext uri="{BB962C8B-B14F-4D97-AF65-F5344CB8AC3E}">
        <p14:creationId xmlns:p14="http://schemas.microsoft.com/office/powerpoint/2010/main" val="1596793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CA98C5-9E79-4F07-9862-0A0F3D7E7DA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E9CDA37-AC5E-403D-8E8F-D9EC7972A88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3DCAE58-39B4-4941-BECA-68664870CBBC}"/>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502C745B-FC27-406F-8C2D-F4C09E8D4DB5}"/>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0EFC88C2-4549-44CA-A65A-6EA4792041A8}"/>
              </a:ext>
            </a:extLst>
          </p:cNvPr>
          <p:cNvSpPr>
            <a:spLocks noGrp="1"/>
          </p:cNvSpPr>
          <p:nvPr>
            <p:ph type="sldNum" sz="quarter" idx="12"/>
          </p:nvPr>
        </p:nvSpPr>
        <p:spPr/>
        <p:txBody>
          <a:bodyPr/>
          <a:lstStyle/>
          <a:p>
            <a:pPr lvl="0"/>
            <a:fld id="{9487EFD2-A689-47E1-A6F5-874A0D905740}" type="slidenum">
              <a:t>‹#›</a:t>
            </a:fld>
            <a:endParaRPr lang="pl-PL"/>
          </a:p>
        </p:txBody>
      </p:sp>
    </p:spTree>
    <p:extLst>
      <p:ext uri="{BB962C8B-B14F-4D97-AF65-F5344CB8AC3E}">
        <p14:creationId xmlns:p14="http://schemas.microsoft.com/office/powerpoint/2010/main" val="1923498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118BB6-5783-493D-AE56-F8FA498860F3}"/>
              </a:ext>
            </a:extLst>
          </p:cNvPr>
          <p:cNvSpPr>
            <a:spLocks noGrp="1"/>
          </p:cNvSpPr>
          <p:nvPr>
            <p:ph type="title"/>
          </p:nvPr>
        </p:nvSpPr>
        <p:spPr>
          <a:xfrm>
            <a:off x="831361" y="1710661"/>
            <a:ext cx="10515839" cy="2851100"/>
          </a:xfrm>
        </p:spPr>
        <p:txBody>
          <a:bodyPr anchor="b"/>
          <a:lstStyle>
            <a:lvl1pPr>
              <a:defRPr sz="7256"/>
            </a:lvl1pPr>
          </a:lstStyle>
          <a:p>
            <a:r>
              <a:rPr lang="pl-PL"/>
              <a:t>Kliknij, aby edytować styl</a:t>
            </a:r>
          </a:p>
        </p:txBody>
      </p:sp>
      <p:sp>
        <p:nvSpPr>
          <p:cNvPr id="3" name="Symbol zastępczy tekstu 2">
            <a:extLst>
              <a:ext uri="{FF2B5EF4-FFF2-40B4-BE49-F238E27FC236}">
                <a16:creationId xmlns:a16="http://schemas.microsoft.com/office/drawing/2014/main" id="{4D2B927C-0F9B-4C2E-BA8E-2C1AB00DEE4D}"/>
              </a:ext>
            </a:extLst>
          </p:cNvPr>
          <p:cNvSpPr>
            <a:spLocks noGrp="1"/>
          </p:cNvSpPr>
          <p:nvPr>
            <p:ph type="body" idx="1"/>
          </p:nvPr>
        </p:nvSpPr>
        <p:spPr>
          <a:xfrm>
            <a:off x="831361" y="4588640"/>
            <a:ext cx="10515839" cy="1501387"/>
          </a:xfrm>
        </p:spPr>
        <p:txBody>
          <a:bodyPr/>
          <a:lstStyle>
            <a:lvl1pPr marL="0" indent="0">
              <a:buNone/>
              <a:defRPr sz="2903">
                <a:solidFill>
                  <a:schemeClr val="tx1">
                    <a:tint val="75000"/>
                  </a:schemeClr>
                </a:solidFill>
              </a:defRPr>
            </a:lvl1pPr>
            <a:lvl2pPr marL="552938" indent="0">
              <a:buNone/>
              <a:defRPr sz="2419">
                <a:solidFill>
                  <a:schemeClr val="tx1">
                    <a:tint val="75000"/>
                  </a:schemeClr>
                </a:solidFill>
              </a:defRPr>
            </a:lvl2pPr>
            <a:lvl3pPr marL="1105875" indent="0">
              <a:buNone/>
              <a:defRPr sz="2177">
                <a:solidFill>
                  <a:schemeClr val="tx1">
                    <a:tint val="75000"/>
                  </a:schemeClr>
                </a:solidFill>
              </a:defRPr>
            </a:lvl3pPr>
            <a:lvl4pPr marL="1658813" indent="0">
              <a:buNone/>
              <a:defRPr sz="1935">
                <a:solidFill>
                  <a:schemeClr val="tx1">
                    <a:tint val="75000"/>
                  </a:schemeClr>
                </a:solidFill>
              </a:defRPr>
            </a:lvl4pPr>
            <a:lvl5pPr marL="2211751" indent="0">
              <a:buNone/>
              <a:defRPr sz="1935">
                <a:solidFill>
                  <a:schemeClr val="tx1">
                    <a:tint val="75000"/>
                  </a:schemeClr>
                </a:solidFill>
              </a:defRPr>
            </a:lvl5pPr>
            <a:lvl6pPr marL="2764688" indent="0">
              <a:buNone/>
              <a:defRPr sz="1935">
                <a:solidFill>
                  <a:schemeClr val="tx1">
                    <a:tint val="75000"/>
                  </a:schemeClr>
                </a:solidFill>
              </a:defRPr>
            </a:lvl6pPr>
            <a:lvl7pPr marL="3317626" indent="0">
              <a:buNone/>
              <a:defRPr sz="1935">
                <a:solidFill>
                  <a:schemeClr val="tx1">
                    <a:tint val="75000"/>
                  </a:schemeClr>
                </a:solidFill>
              </a:defRPr>
            </a:lvl7pPr>
            <a:lvl8pPr marL="3870564" indent="0">
              <a:buNone/>
              <a:defRPr sz="1935">
                <a:solidFill>
                  <a:schemeClr val="tx1">
                    <a:tint val="75000"/>
                  </a:schemeClr>
                </a:solidFill>
              </a:defRPr>
            </a:lvl8pPr>
            <a:lvl9pPr marL="4423501" indent="0">
              <a:buNone/>
              <a:defRPr sz="1935">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8B83336-B55D-4FA3-BF29-8C8614B8C4F8}"/>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50CA4FAD-BFDB-45CE-9A99-2544EA2D896B}"/>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EADC6947-8B1F-4A7B-B114-0B083509D05F}"/>
              </a:ext>
            </a:extLst>
          </p:cNvPr>
          <p:cNvSpPr>
            <a:spLocks noGrp="1"/>
          </p:cNvSpPr>
          <p:nvPr>
            <p:ph type="sldNum" sz="quarter" idx="12"/>
          </p:nvPr>
        </p:nvSpPr>
        <p:spPr/>
        <p:txBody>
          <a:bodyPr/>
          <a:lstStyle/>
          <a:p>
            <a:pPr lvl="0"/>
            <a:fld id="{5DFD4DE5-9255-4DCA-9E87-A00364FDFFE6}" type="slidenum">
              <a:t>‹#›</a:t>
            </a:fld>
            <a:endParaRPr lang="pl-PL"/>
          </a:p>
        </p:txBody>
      </p:sp>
    </p:spTree>
    <p:extLst>
      <p:ext uri="{BB962C8B-B14F-4D97-AF65-F5344CB8AC3E}">
        <p14:creationId xmlns:p14="http://schemas.microsoft.com/office/powerpoint/2010/main" val="3144881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85EACC-A3B4-49EF-9B6F-BCDBDDBB562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566F4-06BC-41AE-A787-6A7A9554ED31}"/>
              </a:ext>
            </a:extLst>
          </p:cNvPr>
          <p:cNvSpPr>
            <a:spLocks noGrp="1"/>
          </p:cNvSpPr>
          <p:nvPr>
            <p:ph sz="half" idx="1"/>
          </p:nvPr>
        </p:nvSpPr>
        <p:spPr>
          <a:xfrm>
            <a:off x="608641" y="1605065"/>
            <a:ext cx="5393279" cy="39761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1826C99-EDB2-47ED-AD20-BEB00E428E4F}"/>
              </a:ext>
            </a:extLst>
          </p:cNvPr>
          <p:cNvSpPr>
            <a:spLocks noGrp="1"/>
          </p:cNvSpPr>
          <p:nvPr>
            <p:ph sz="half" idx="2"/>
          </p:nvPr>
        </p:nvSpPr>
        <p:spPr>
          <a:xfrm>
            <a:off x="6186241" y="1605065"/>
            <a:ext cx="5395200" cy="39761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7FB61F3-240F-404E-8185-D26D2DE30D62}"/>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FCAA2677-36E4-4D01-A766-10146865A082}"/>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DBD53F59-674F-45E4-8474-7DC5A383FB68}"/>
              </a:ext>
            </a:extLst>
          </p:cNvPr>
          <p:cNvSpPr>
            <a:spLocks noGrp="1"/>
          </p:cNvSpPr>
          <p:nvPr>
            <p:ph type="sldNum" sz="quarter" idx="12"/>
          </p:nvPr>
        </p:nvSpPr>
        <p:spPr/>
        <p:txBody>
          <a:bodyPr/>
          <a:lstStyle/>
          <a:p>
            <a:pPr lvl="0"/>
            <a:fld id="{B3D7860B-541F-4364-A8FD-A184146FCA46}" type="slidenum">
              <a:t>‹#›</a:t>
            </a:fld>
            <a:endParaRPr lang="pl-PL"/>
          </a:p>
        </p:txBody>
      </p:sp>
    </p:spTree>
    <p:extLst>
      <p:ext uri="{BB962C8B-B14F-4D97-AF65-F5344CB8AC3E}">
        <p14:creationId xmlns:p14="http://schemas.microsoft.com/office/powerpoint/2010/main" val="1923596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21E65C-1127-4295-BDB2-901AF18EB984}"/>
              </a:ext>
            </a:extLst>
          </p:cNvPr>
          <p:cNvSpPr>
            <a:spLocks noGrp="1"/>
          </p:cNvSpPr>
          <p:nvPr>
            <p:ph type="title"/>
          </p:nvPr>
        </p:nvSpPr>
        <p:spPr>
          <a:xfrm>
            <a:off x="839041" y="364788"/>
            <a:ext cx="10515839" cy="1326674"/>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DAD1E8A-6E2A-44C2-88BA-49A73F3DB496}"/>
              </a:ext>
            </a:extLst>
          </p:cNvPr>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87BF0B2-2A5C-4E71-8337-D6723C6BBB47}"/>
              </a:ext>
            </a:extLst>
          </p:cNvPr>
          <p:cNvSpPr>
            <a:spLocks noGrp="1"/>
          </p:cNvSpPr>
          <p:nvPr>
            <p:ph sz="half" idx="2"/>
          </p:nvPr>
        </p:nvSpPr>
        <p:spPr>
          <a:xfrm>
            <a:off x="839041" y="2505513"/>
            <a:ext cx="515903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0212BA9-A2D1-4DA7-B7D2-3DE6C314396F}"/>
              </a:ext>
            </a:extLst>
          </p:cNvPr>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C535F5A-758F-45B7-B896-44B158D90018}"/>
              </a:ext>
            </a:extLst>
          </p:cNvPr>
          <p:cNvSpPr>
            <a:spLocks noGrp="1"/>
          </p:cNvSpPr>
          <p:nvPr>
            <p:ph sz="quarter" idx="4"/>
          </p:nvPr>
        </p:nvSpPr>
        <p:spPr>
          <a:xfrm>
            <a:off x="6172801" y="2505513"/>
            <a:ext cx="518207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5EA5DD0-13D6-4B47-8EC6-1687CF46C273}"/>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C16EDAA6-511C-49CA-96FE-72C917B6704E}"/>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44F7F335-9086-4896-A14E-AF809F5E5466}"/>
              </a:ext>
            </a:extLst>
          </p:cNvPr>
          <p:cNvSpPr>
            <a:spLocks noGrp="1"/>
          </p:cNvSpPr>
          <p:nvPr>
            <p:ph type="sldNum" sz="quarter" idx="12"/>
          </p:nvPr>
        </p:nvSpPr>
        <p:spPr/>
        <p:txBody>
          <a:bodyPr/>
          <a:lstStyle/>
          <a:p>
            <a:pPr lvl="0"/>
            <a:fld id="{C6DFBC06-F3FE-4CCF-AE60-CA325A3466F6}" type="slidenum">
              <a:t>‹#›</a:t>
            </a:fld>
            <a:endParaRPr lang="pl-PL"/>
          </a:p>
        </p:txBody>
      </p:sp>
    </p:spTree>
    <p:extLst>
      <p:ext uri="{BB962C8B-B14F-4D97-AF65-F5344CB8AC3E}">
        <p14:creationId xmlns:p14="http://schemas.microsoft.com/office/powerpoint/2010/main" val="1492009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34509B-2676-4D87-83F0-D176E37466B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F18F03F-4F11-4A11-A108-360038AC2B1E}"/>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7D7C320B-C450-49A2-866D-89F212A5CF40}"/>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1D54C2B8-E2B4-4883-ACD5-920F06793D33}"/>
              </a:ext>
            </a:extLst>
          </p:cNvPr>
          <p:cNvSpPr>
            <a:spLocks noGrp="1"/>
          </p:cNvSpPr>
          <p:nvPr>
            <p:ph type="sldNum" sz="quarter" idx="12"/>
          </p:nvPr>
        </p:nvSpPr>
        <p:spPr/>
        <p:txBody>
          <a:bodyPr/>
          <a:lstStyle/>
          <a:p>
            <a:pPr lvl="0"/>
            <a:fld id="{645BA54B-ED70-457A-AFCF-3CA0C763507A}" type="slidenum">
              <a:t>‹#›</a:t>
            </a:fld>
            <a:endParaRPr lang="pl-PL"/>
          </a:p>
        </p:txBody>
      </p:sp>
    </p:spTree>
    <p:extLst>
      <p:ext uri="{BB962C8B-B14F-4D97-AF65-F5344CB8AC3E}">
        <p14:creationId xmlns:p14="http://schemas.microsoft.com/office/powerpoint/2010/main" val="278685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CE38277-5BCA-4586-86AE-7C89B2672C51}"/>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C61B80C3-6F60-4437-8EA4-051E2FA69442}"/>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7DCC981F-0273-4CA4-A63C-A78F6A53959E}"/>
              </a:ext>
            </a:extLst>
          </p:cNvPr>
          <p:cNvSpPr>
            <a:spLocks noGrp="1"/>
          </p:cNvSpPr>
          <p:nvPr>
            <p:ph type="sldNum" sz="quarter" idx="12"/>
          </p:nvPr>
        </p:nvSpPr>
        <p:spPr/>
        <p:txBody>
          <a:bodyPr/>
          <a:lstStyle/>
          <a:p>
            <a:pPr lvl="0"/>
            <a:fld id="{0243A1A3-AFBF-48E5-AF1B-A74CEC7075BD}" type="slidenum">
              <a:t>‹#›</a:t>
            </a:fld>
            <a:endParaRPr lang="pl-PL"/>
          </a:p>
        </p:txBody>
      </p:sp>
    </p:spTree>
    <p:extLst>
      <p:ext uri="{BB962C8B-B14F-4D97-AF65-F5344CB8AC3E}">
        <p14:creationId xmlns:p14="http://schemas.microsoft.com/office/powerpoint/2010/main" val="16733369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822275-21C3-4156-BA18-ED90C90BFA44}"/>
              </a:ext>
            </a:extLst>
          </p:cNvPr>
          <p:cNvSpPr>
            <a:spLocks noGrp="1"/>
          </p:cNvSpPr>
          <p:nvPr>
            <p:ph type="title"/>
          </p:nvPr>
        </p:nvSpPr>
        <p:spPr>
          <a:xfrm>
            <a:off x="831361" y="1710661"/>
            <a:ext cx="10515839" cy="2851100"/>
          </a:xfrm>
        </p:spPr>
        <p:txBody>
          <a:bodyPr anchor="b"/>
          <a:lstStyle>
            <a:lvl1pPr>
              <a:defRPr sz="7256"/>
            </a:lvl1pPr>
          </a:lstStyle>
          <a:p>
            <a:r>
              <a:rPr lang="pl-PL"/>
              <a:t>Kliknij, aby edytować styl</a:t>
            </a:r>
          </a:p>
        </p:txBody>
      </p:sp>
      <p:sp>
        <p:nvSpPr>
          <p:cNvPr id="3" name="Symbol zastępczy tekstu 2">
            <a:extLst>
              <a:ext uri="{FF2B5EF4-FFF2-40B4-BE49-F238E27FC236}">
                <a16:creationId xmlns:a16="http://schemas.microsoft.com/office/drawing/2014/main" id="{07A48B65-73C9-449F-A87B-642DF0E9AC97}"/>
              </a:ext>
            </a:extLst>
          </p:cNvPr>
          <p:cNvSpPr>
            <a:spLocks noGrp="1"/>
          </p:cNvSpPr>
          <p:nvPr>
            <p:ph type="body" idx="1"/>
          </p:nvPr>
        </p:nvSpPr>
        <p:spPr>
          <a:xfrm>
            <a:off x="831361" y="4588640"/>
            <a:ext cx="10515839" cy="1501387"/>
          </a:xfrm>
        </p:spPr>
        <p:txBody>
          <a:bodyPr/>
          <a:lstStyle>
            <a:lvl1pPr marL="0" indent="0">
              <a:buNone/>
              <a:defRPr sz="2903">
                <a:solidFill>
                  <a:schemeClr val="tx1">
                    <a:tint val="75000"/>
                  </a:schemeClr>
                </a:solidFill>
              </a:defRPr>
            </a:lvl1pPr>
            <a:lvl2pPr marL="552938" indent="0">
              <a:buNone/>
              <a:defRPr sz="2419">
                <a:solidFill>
                  <a:schemeClr val="tx1">
                    <a:tint val="75000"/>
                  </a:schemeClr>
                </a:solidFill>
              </a:defRPr>
            </a:lvl2pPr>
            <a:lvl3pPr marL="1105875" indent="0">
              <a:buNone/>
              <a:defRPr sz="2177">
                <a:solidFill>
                  <a:schemeClr val="tx1">
                    <a:tint val="75000"/>
                  </a:schemeClr>
                </a:solidFill>
              </a:defRPr>
            </a:lvl3pPr>
            <a:lvl4pPr marL="1658813" indent="0">
              <a:buNone/>
              <a:defRPr sz="1935">
                <a:solidFill>
                  <a:schemeClr val="tx1">
                    <a:tint val="75000"/>
                  </a:schemeClr>
                </a:solidFill>
              </a:defRPr>
            </a:lvl4pPr>
            <a:lvl5pPr marL="2211751" indent="0">
              <a:buNone/>
              <a:defRPr sz="1935">
                <a:solidFill>
                  <a:schemeClr val="tx1">
                    <a:tint val="75000"/>
                  </a:schemeClr>
                </a:solidFill>
              </a:defRPr>
            </a:lvl5pPr>
            <a:lvl6pPr marL="2764688" indent="0">
              <a:buNone/>
              <a:defRPr sz="1935">
                <a:solidFill>
                  <a:schemeClr val="tx1">
                    <a:tint val="75000"/>
                  </a:schemeClr>
                </a:solidFill>
              </a:defRPr>
            </a:lvl6pPr>
            <a:lvl7pPr marL="3317626" indent="0">
              <a:buNone/>
              <a:defRPr sz="1935">
                <a:solidFill>
                  <a:schemeClr val="tx1">
                    <a:tint val="75000"/>
                  </a:schemeClr>
                </a:solidFill>
              </a:defRPr>
            </a:lvl7pPr>
            <a:lvl8pPr marL="3870564" indent="0">
              <a:buNone/>
              <a:defRPr sz="1935">
                <a:solidFill>
                  <a:schemeClr val="tx1">
                    <a:tint val="75000"/>
                  </a:schemeClr>
                </a:solidFill>
              </a:defRPr>
            </a:lvl8pPr>
            <a:lvl9pPr marL="4423501" indent="0">
              <a:buNone/>
              <a:defRPr sz="1935">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10DE58C-9642-4B9A-8681-D1B187FDF5A5}"/>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AEAF6C70-35F4-48A0-9F9F-690A75962894}"/>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29461927-7882-4E8B-B342-99167F65A656}"/>
              </a:ext>
            </a:extLst>
          </p:cNvPr>
          <p:cNvSpPr>
            <a:spLocks noGrp="1"/>
          </p:cNvSpPr>
          <p:nvPr>
            <p:ph type="sldNum" sz="quarter" idx="12"/>
          </p:nvPr>
        </p:nvSpPr>
        <p:spPr/>
        <p:txBody>
          <a:bodyPr/>
          <a:lstStyle/>
          <a:p>
            <a:pPr lvl="0"/>
            <a:fld id="{EB93BB47-863C-4A0C-8703-9D4A8B6D1B90}" type="slidenum">
              <a:t>‹#›</a:t>
            </a:fld>
            <a:endParaRPr lang="pl-PL"/>
          </a:p>
        </p:txBody>
      </p:sp>
    </p:spTree>
    <p:extLst>
      <p:ext uri="{BB962C8B-B14F-4D97-AF65-F5344CB8AC3E}">
        <p14:creationId xmlns:p14="http://schemas.microsoft.com/office/powerpoint/2010/main" val="12188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2247E1-4CE3-41B8-8D45-D7B99F588AD8}"/>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zawartości 2">
            <a:extLst>
              <a:ext uri="{FF2B5EF4-FFF2-40B4-BE49-F238E27FC236}">
                <a16:creationId xmlns:a16="http://schemas.microsoft.com/office/drawing/2014/main" id="{E6426D43-AAF9-4859-8E10-1A30A528A551}"/>
              </a:ext>
            </a:extLst>
          </p:cNvPr>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E2DDFA2-4D16-4BF5-8738-25D7CAFE92F5}"/>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483F98D-5AA2-4C94-80C3-CF5BDC853F0C}"/>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AE854717-F2BA-4851-A032-65072F665690}"/>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9E043EDC-A713-4F3E-8913-6F70AF293122}"/>
              </a:ext>
            </a:extLst>
          </p:cNvPr>
          <p:cNvSpPr>
            <a:spLocks noGrp="1"/>
          </p:cNvSpPr>
          <p:nvPr>
            <p:ph type="sldNum" sz="quarter" idx="12"/>
          </p:nvPr>
        </p:nvSpPr>
        <p:spPr/>
        <p:txBody>
          <a:bodyPr/>
          <a:lstStyle/>
          <a:p>
            <a:pPr lvl="0"/>
            <a:fld id="{C10681FB-1778-46D5-AAD0-B8E7CF783F15}" type="slidenum">
              <a:t>‹#›</a:t>
            </a:fld>
            <a:endParaRPr lang="pl-PL"/>
          </a:p>
        </p:txBody>
      </p:sp>
    </p:spTree>
    <p:extLst>
      <p:ext uri="{BB962C8B-B14F-4D97-AF65-F5344CB8AC3E}">
        <p14:creationId xmlns:p14="http://schemas.microsoft.com/office/powerpoint/2010/main" val="2758637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574B38-7C5D-43EF-BD86-1FD5745A44E0}"/>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obrazu 2">
            <a:extLst>
              <a:ext uri="{FF2B5EF4-FFF2-40B4-BE49-F238E27FC236}">
                <a16:creationId xmlns:a16="http://schemas.microsoft.com/office/drawing/2014/main" id="{AD5813B0-EF50-42DF-A71F-DF6FEC0B4BBB}"/>
              </a:ext>
            </a:extLst>
          </p:cNvPr>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endParaRPr lang="pl-PL"/>
          </a:p>
        </p:txBody>
      </p:sp>
      <p:sp>
        <p:nvSpPr>
          <p:cNvPr id="4" name="Symbol zastępczy tekstu 3">
            <a:extLst>
              <a:ext uri="{FF2B5EF4-FFF2-40B4-BE49-F238E27FC236}">
                <a16:creationId xmlns:a16="http://schemas.microsoft.com/office/drawing/2014/main" id="{66928309-2098-4DCE-AE3F-EAAC6C8591D6}"/>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6C2E641-1AFA-4AAB-B64D-D51DB0A51987}"/>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8411A291-0F96-4BD0-AF82-F0A0AA216AE6}"/>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7F5F7214-D0CC-420E-9248-E233ADCE3697}"/>
              </a:ext>
            </a:extLst>
          </p:cNvPr>
          <p:cNvSpPr>
            <a:spLocks noGrp="1"/>
          </p:cNvSpPr>
          <p:nvPr>
            <p:ph type="sldNum" sz="quarter" idx="12"/>
          </p:nvPr>
        </p:nvSpPr>
        <p:spPr/>
        <p:txBody>
          <a:bodyPr/>
          <a:lstStyle/>
          <a:p>
            <a:pPr lvl="0"/>
            <a:fld id="{36ED5E81-3773-4DD9-8E29-EC97B167192F}" type="slidenum">
              <a:t>‹#›</a:t>
            </a:fld>
            <a:endParaRPr lang="pl-PL"/>
          </a:p>
        </p:txBody>
      </p:sp>
    </p:spTree>
    <p:extLst>
      <p:ext uri="{BB962C8B-B14F-4D97-AF65-F5344CB8AC3E}">
        <p14:creationId xmlns:p14="http://schemas.microsoft.com/office/powerpoint/2010/main" val="1045576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A0A671-1CB9-4A5A-927C-ECE216974F7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5549A6F-14FC-4544-BEA1-61451A8602B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C6F9156-1A94-4515-84C4-D8F22906C123}"/>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28E9870B-BB5A-4F9C-B318-78EF22271CAC}"/>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41DEC7B9-CB22-471E-B1B9-EF6854DCB608}"/>
              </a:ext>
            </a:extLst>
          </p:cNvPr>
          <p:cNvSpPr>
            <a:spLocks noGrp="1"/>
          </p:cNvSpPr>
          <p:nvPr>
            <p:ph type="sldNum" sz="quarter" idx="12"/>
          </p:nvPr>
        </p:nvSpPr>
        <p:spPr/>
        <p:txBody>
          <a:bodyPr/>
          <a:lstStyle/>
          <a:p>
            <a:pPr lvl="0"/>
            <a:fld id="{066942D2-20D6-4A48-BDEE-E06C672EC3C4}" type="slidenum">
              <a:t>‹#›</a:t>
            </a:fld>
            <a:endParaRPr lang="pl-PL"/>
          </a:p>
        </p:txBody>
      </p:sp>
    </p:spTree>
    <p:extLst>
      <p:ext uri="{BB962C8B-B14F-4D97-AF65-F5344CB8AC3E}">
        <p14:creationId xmlns:p14="http://schemas.microsoft.com/office/powerpoint/2010/main" val="97769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4487CB8-E4C4-4FDB-A786-84E00D7CC8EB}"/>
              </a:ext>
            </a:extLst>
          </p:cNvPr>
          <p:cNvSpPr>
            <a:spLocks noGrp="1"/>
          </p:cNvSpPr>
          <p:nvPr>
            <p:ph type="title" orient="vert"/>
          </p:nvPr>
        </p:nvSpPr>
        <p:spPr>
          <a:xfrm>
            <a:off x="8839680" y="979166"/>
            <a:ext cx="2741760" cy="4602080"/>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25674EB-35FE-4F56-84C0-572EA1E610C7}"/>
              </a:ext>
            </a:extLst>
          </p:cNvPr>
          <p:cNvSpPr>
            <a:spLocks noGrp="1"/>
          </p:cNvSpPr>
          <p:nvPr>
            <p:ph type="body" orient="vert" idx="1"/>
          </p:nvPr>
        </p:nvSpPr>
        <p:spPr>
          <a:xfrm>
            <a:off x="608641" y="979166"/>
            <a:ext cx="8046719" cy="46020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E5CAA10-609A-40D5-A0EC-E83334BAE5B1}"/>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85A53852-385C-4AC1-AAC9-B8368022DECA}"/>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38F10A7D-52C8-404C-9D3D-1FF3633F4E90}"/>
              </a:ext>
            </a:extLst>
          </p:cNvPr>
          <p:cNvSpPr>
            <a:spLocks noGrp="1"/>
          </p:cNvSpPr>
          <p:nvPr>
            <p:ph type="sldNum" sz="quarter" idx="12"/>
          </p:nvPr>
        </p:nvSpPr>
        <p:spPr/>
        <p:txBody>
          <a:bodyPr/>
          <a:lstStyle/>
          <a:p>
            <a:pPr lvl="0"/>
            <a:fld id="{8DACC14C-3338-4FA8-8859-A74EC8B4BE03}" type="slidenum">
              <a:t>‹#›</a:t>
            </a:fld>
            <a:endParaRPr lang="pl-PL"/>
          </a:p>
        </p:txBody>
      </p:sp>
    </p:spTree>
    <p:extLst>
      <p:ext uri="{BB962C8B-B14F-4D97-AF65-F5344CB8AC3E}">
        <p14:creationId xmlns:p14="http://schemas.microsoft.com/office/powerpoint/2010/main" val="1014938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44946B1-3034-470C-B251-C95D63E077EE}" type="datetimeFigureOut">
              <a:rPr lang="pl-PL" smtClean="0"/>
              <a:t>15.03.2021</a:t>
            </a:fld>
            <a:endParaRPr lang="pl-PL"/>
          </a:p>
        </p:txBody>
      </p:sp>
      <p:sp>
        <p:nvSpPr>
          <p:cNvPr id="5" name="Footer Placeholder 4"/>
          <p:cNvSpPr>
            <a:spLocks noGrp="1"/>
          </p:cNvSpPr>
          <p:nvPr>
            <p:ph type="ftr" sz="quarter" idx="11"/>
          </p:nvPr>
        </p:nvSpPr>
        <p:spPr>
          <a:xfrm>
            <a:off x="1371600" y="4323845"/>
            <a:ext cx="6400800" cy="365125"/>
          </a:xfrm>
        </p:spPr>
        <p:txBody>
          <a:bodyPr/>
          <a:lstStyle/>
          <a:p>
            <a:endParaRPr lang="pl-PL"/>
          </a:p>
        </p:txBody>
      </p:sp>
      <p:sp>
        <p:nvSpPr>
          <p:cNvPr id="6" name="Slide Number Placeholder 5"/>
          <p:cNvSpPr>
            <a:spLocks noGrp="1"/>
          </p:cNvSpPr>
          <p:nvPr>
            <p:ph type="sldNum" sz="quarter" idx="12"/>
          </p:nvPr>
        </p:nvSpPr>
        <p:spPr>
          <a:xfrm>
            <a:off x="8077200" y="1430866"/>
            <a:ext cx="2743200" cy="365125"/>
          </a:xfrm>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841336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44946B1-3034-470C-B251-C95D63E077EE}"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3322746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44946B1-3034-470C-B251-C95D63E077EE}" type="datetimeFigureOut">
              <a:rPr lang="pl-PL" smtClean="0"/>
              <a:t>15.03.2021</a:t>
            </a:fld>
            <a:endParaRPr lang="pl-PL"/>
          </a:p>
        </p:txBody>
      </p:sp>
      <p:sp>
        <p:nvSpPr>
          <p:cNvPr id="5" name="Footer Placeholder 4"/>
          <p:cNvSpPr>
            <a:spLocks noGrp="1"/>
          </p:cNvSpPr>
          <p:nvPr>
            <p:ph type="ftr" sz="quarter" idx="11"/>
          </p:nvPr>
        </p:nvSpPr>
        <p:spPr>
          <a:xfrm>
            <a:off x="685800" y="381001"/>
            <a:ext cx="6991492" cy="36406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3890428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028757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44946B1-3034-470C-B251-C95D63E077EE}"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45857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44946B1-3034-470C-B251-C95D63E077EE}"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15533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B9963-2032-430A-BB94-23D85A7FBD0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6383272-7CAD-4494-AAF3-4B441D1798D2}"/>
              </a:ext>
            </a:extLst>
          </p:cNvPr>
          <p:cNvSpPr>
            <a:spLocks noGrp="1"/>
          </p:cNvSpPr>
          <p:nvPr>
            <p:ph sz="half" idx="1"/>
          </p:nvPr>
        </p:nvSpPr>
        <p:spPr>
          <a:xfrm>
            <a:off x="608641" y="1605065"/>
            <a:ext cx="5393279" cy="39761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493D76D-AC75-43CF-B266-95CFE7A99773}"/>
              </a:ext>
            </a:extLst>
          </p:cNvPr>
          <p:cNvSpPr>
            <a:spLocks noGrp="1"/>
          </p:cNvSpPr>
          <p:nvPr>
            <p:ph sz="half" idx="2"/>
          </p:nvPr>
        </p:nvSpPr>
        <p:spPr>
          <a:xfrm>
            <a:off x="6186241" y="1605065"/>
            <a:ext cx="5395200" cy="39761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3E10255-9854-4B81-B934-3E627448AC02}"/>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2A87F54E-02EC-483F-AF47-BFEBB5C5FBA8}"/>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1D29D93B-170B-4EDC-8E60-CE80D2721D2E}"/>
              </a:ext>
            </a:extLst>
          </p:cNvPr>
          <p:cNvSpPr>
            <a:spLocks noGrp="1"/>
          </p:cNvSpPr>
          <p:nvPr>
            <p:ph type="sldNum" sz="quarter" idx="12"/>
          </p:nvPr>
        </p:nvSpPr>
        <p:spPr/>
        <p:txBody>
          <a:bodyPr/>
          <a:lstStyle/>
          <a:p>
            <a:pPr lvl="0"/>
            <a:fld id="{E27E19FE-2427-4CF6-A159-69C36E551796}" type="slidenum">
              <a:t>‹#›</a:t>
            </a:fld>
            <a:endParaRPr lang="pl-PL"/>
          </a:p>
        </p:txBody>
      </p:sp>
    </p:spTree>
    <p:extLst>
      <p:ext uri="{BB962C8B-B14F-4D97-AF65-F5344CB8AC3E}">
        <p14:creationId xmlns:p14="http://schemas.microsoft.com/office/powerpoint/2010/main" val="158886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946B1-3034-470C-B251-C95D63E077EE}" type="datetimeFigureOut">
              <a:rPr lang="pl-PL" smtClean="0"/>
              <a:t>15.03.2021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404237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86994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1611090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237236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154622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5C7FF9DB-5ED3-42E9-A4A1-8D2D32788A51}" type="slidenum">
              <a:rPr lang="pl-PL" smtClean="0"/>
              <a:t>‹#›</a:t>
            </a:fld>
            <a:endParaRPr lang="pl-P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8590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44946B1-3034-470C-B251-C95D63E077EE}" type="datetimeFigureOut">
              <a:rPr lang="pl-PL" smtClean="0"/>
              <a:t>15.03.2021</a:t>
            </a:fld>
            <a:endParaRPr lang="pl-PL"/>
          </a:p>
        </p:txBody>
      </p:sp>
      <p:sp>
        <p:nvSpPr>
          <p:cNvPr id="6" name="Footer Placeholder 5"/>
          <p:cNvSpPr>
            <a:spLocks noGrp="1"/>
          </p:cNvSpPr>
          <p:nvPr>
            <p:ph type="ftr" sz="quarter" idx="11"/>
          </p:nvPr>
        </p:nvSpPr>
        <p:spPr>
          <a:xfrm>
            <a:off x="685800" y="378883"/>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499557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44946B1-3034-470C-B251-C95D63E077EE}"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1847755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44946B1-3034-470C-B251-C95D63E077EE}"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1685826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44946B1-3034-470C-B251-C95D63E077EE}"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50305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CC2A5E-0383-4BDC-AA86-1BA11031A0BD}"/>
              </a:ext>
            </a:extLst>
          </p:cNvPr>
          <p:cNvSpPr>
            <a:spLocks noGrp="1"/>
          </p:cNvSpPr>
          <p:nvPr>
            <p:ph type="title"/>
          </p:nvPr>
        </p:nvSpPr>
        <p:spPr>
          <a:xfrm>
            <a:off x="839041" y="364788"/>
            <a:ext cx="10515839" cy="1326674"/>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90B19BB-FADD-4DD0-AF36-FE934E09DB96}"/>
              </a:ext>
            </a:extLst>
          </p:cNvPr>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A05F21E-C5C4-4FF8-80C3-B62125975FC0}"/>
              </a:ext>
            </a:extLst>
          </p:cNvPr>
          <p:cNvSpPr>
            <a:spLocks noGrp="1"/>
          </p:cNvSpPr>
          <p:nvPr>
            <p:ph sz="half" idx="2"/>
          </p:nvPr>
        </p:nvSpPr>
        <p:spPr>
          <a:xfrm>
            <a:off x="839041" y="2505513"/>
            <a:ext cx="515903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9CDD993-B63C-4BDB-8E6A-B72A2C2AFB2C}"/>
              </a:ext>
            </a:extLst>
          </p:cNvPr>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A6513C2-7148-49B2-8535-440A2274E217}"/>
              </a:ext>
            </a:extLst>
          </p:cNvPr>
          <p:cNvSpPr>
            <a:spLocks noGrp="1"/>
          </p:cNvSpPr>
          <p:nvPr>
            <p:ph sz="quarter" idx="4"/>
          </p:nvPr>
        </p:nvSpPr>
        <p:spPr>
          <a:xfrm>
            <a:off x="6172801" y="2505513"/>
            <a:ext cx="5182079" cy="36843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FADC0A4-21B1-4686-8B5A-31218D03242B}"/>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DD39F2F2-B4F1-471F-AEEC-7F85C030AE64}"/>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B90DC332-BDE0-41CC-8A30-D1E65AE9A42B}"/>
              </a:ext>
            </a:extLst>
          </p:cNvPr>
          <p:cNvSpPr>
            <a:spLocks noGrp="1"/>
          </p:cNvSpPr>
          <p:nvPr>
            <p:ph type="sldNum" sz="quarter" idx="12"/>
          </p:nvPr>
        </p:nvSpPr>
        <p:spPr/>
        <p:txBody>
          <a:bodyPr/>
          <a:lstStyle/>
          <a:p>
            <a:pPr lvl="0"/>
            <a:fld id="{162211BF-E924-4D28-A1EB-32EE648B48FD}" type="slidenum">
              <a:t>‹#›</a:t>
            </a:fld>
            <a:endParaRPr lang="pl-PL"/>
          </a:p>
        </p:txBody>
      </p:sp>
    </p:spTree>
    <p:extLst>
      <p:ext uri="{BB962C8B-B14F-4D97-AF65-F5344CB8AC3E}">
        <p14:creationId xmlns:p14="http://schemas.microsoft.com/office/powerpoint/2010/main" val="3905009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44946B1-3034-470C-B251-C95D63E077EE}" type="datetimeFigureOut">
              <a:rPr lang="pl-PL" smtClean="0"/>
              <a:t>15.03.2021</a:t>
            </a:fld>
            <a:endParaRPr lang="pl-PL"/>
          </a:p>
        </p:txBody>
      </p:sp>
      <p:sp>
        <p:nvSpPr>
          <p:cNvPr id="5" name="Footer Placeholder 4"/>
          <p:cNvSpPr>
            <a:spLocks noGrp="1"/>
          </p:cNvSpPr>
          <p:nvPr>
            <p:ph type="ftr" sz="quarter" idx="11"/>
          </p:nvPr>
        </p:nvSpPr>
        <p:spPr>
          <a:xfrm>
            <a:off x="685800" y="381000"/>
            <a:ext cx="6991492" cy="36512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5C7FF9DB-5ED3-42E9-A4A1-8D2D32788A51}" type="slidenum">
              <a:rPr lang="pl-PL" smtClean="0"/>
              <a:t>‹#›</a:t>
            </a:fld>
            <a:endParaRPr lang="pl-PL"/>
          </a:p>
        </p:txBody>
      </p:sp>
    </p:spTree>
    <p:extLst>
      <p:ext uri="{BB962C8B-B14F-4D97-AF65-F5344CB8AC3E}">
        <p14:creationId xmlns:p14="http://schemas.microsoft.com/office/powerpoint/2010/main" val="2400637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pl-PL"/>
              <a:t>Kliknij, aby edytować styl</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a:xfrm>
            <a:off x="1451579" y="329307"/>
            <a:ext cx="5626774" cy="309201"/>
          </a:xfrm>
        </p:spPr>
        <p:txBody>
          <a:bodyPr/>
          <a:lstStyle/>
          <a:p>
            <a:pPr lvl="0"/>
            <a:endParaRPr lang="pl-PL"/>
          </a:p>
        </p:txBody>
      </p:sp>
      <p:sp>
        <p:nvSpPr>
          <p:cNvPr id="6" name="Slide Number Placeholder 5"/>
          <p:cNvSpPr>
            <a:spLocks noGrp="1"/>
          </p:cNvSpPr>
          <p:nvPr>
            <p:ph type="sldNum" sz="quarter" idx="12"/>
          </p:nvPr>
        </p:nvSpPr>
        <p:spPr>
          <a:xfrm>
            <a:off x="476834" y="798973"/>
            <a:ext cx="811019" cy="503578"/>
          </a:xfrm>
        </p:spPr>
        <p:txBody>
          <a:bodyPr/>
          <a:lstStyle/>
          <a:p>
            <a:pPr lvl="0"/>
            <a:fld id="{89B3FE06-3B35-4AD4-B3FC-C0C4B34CB66C}" type="slidenum">
              <a:rPr lang="pl-PL" smtClean="0"/>
              <a:t>‹#›</a:t>
            </a:fld>
            <a:endParaRPr lang="pl-PL"/>
          </a:p>
        </p:txBody>
      </p:sp>
    </p:spTree>
    <p:extLst>
      <p:ext uri="{BB962C8B-B14F-4D97-AF65-F5344CB8AC3E}">
        <p14:creationId xmlns:p14="http://schemas.microsoft.com/office/powerpoint/2010/main" val="1646755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4502C321-782B-4058-83E7-498FF634CD9C}" type="slidenum">
              <a:rPr lang="pl-PL" smtClean="0"/>
              <a:t>‹#›</a:t>
            </a:fld>
            <a:endParaRPr lang="pl-PL"/>
          </a:p>
        </p:txBody>
      </p:sp>
    </p:spTree>
    <p:extLst>
      <p:ext uri="{BB962C8B-B14F-4D97-AF65-F5344CB8AC3E}">
        <p14:creationId xmlns:p14="http://schemas.microsoft.com/office/powerpoint/2010/main" val="4261919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pl-PL"/>
              <a:t>Kliknij, aby edytować styl</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43B9658D-6CD6-4709-8936-EB0CF2306F59}" type="slidenum">
              <a:rPr lang="pl-PL" smtClean="0"/>
              <a:t>‹#›</a:t>
            </a:fld>
            <a:endParaRPr lang="pl-PL"/>
          </a:p>
        </p:txBody>
      </p:sp>
    </p:spTree>
    <p:extLst>
      <p:ext uri="{BB962C8B-B14F-4D97-AF65-F5344CB8AC3E}">
        <p14:creationId xmlns:p14="http://schemas.microsoft.com/office/powerpoint/2010/main" val="4214797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F5FEDEE2-98DF-4D4A-9278-657096E4340A}" type="slidenum">
              <a:rPr lang="pl-PL" smtClean="0"/>
              <a:t>‹#›</a:t>
            </a:fld>
            <a:endParaRPr lang="pl-PL"/>
          </a:p>
        </p:txBody>
      </p:sp>
    </p:spTree>
    <p:extLst>
      <p:ext uri="{BB962C8B-B14F-4D97-AF65-F5344CB8AC3E}">
        <p14:creationId xmlns:p14="http://schemas.microsoft.com/office/powerpoint/2010/main" val="1272698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488794"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56025" y="2821491"/>
            <a:ext cx="4488794"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lvl="0"/>
            <a:endParaRPr lang="pl-PL"/>
          </a:p>
        </p:txBody>
      </p:sp>
      <p:sp>
        <p:nvSpPr>
          <p:cNvPr id="8" name="Footer Placeholder 7"/>
          <p:cNvSpPr>
            <a:spLocks noGrp="1"/>
          </p:cNvSpPr>
          <p:nvPr>
            <p:ph type="ftr" sz="quarter" idx="11"/>
          </p:nvPr>
        </p:nvSpPr>
        <p:spPr/>
        <p:txBody>
          <a:bodyPr/>
          <a:lstStyle/>
          <a:p>
            <a:pPr lvl="0"/>
            <a:endParaRPr lang="pl-PL"/>
          </a:p>
        </p:txBody>
      </p:sp>
      <p:sp>
        <p:nvSpPr>
          <p:cNvPr id="9" name="Slide Number Placeholder 8"/>
          <p:cNvSpPr>
            <a:spLocks noGrp="1"/>
          </p:cNvSpPr>
          <p:nvPr>
            <p:ph type="sldNum" sz="quarter" idx="12"/>
          </p:nvPr>
        </p:nvSpPr>
        <p:spPr/>
        <p:txBody>
          <a:bodyPr/>
          <a:lstStyle/>
          <a:p>
            <a:pPr lvl="0"/>
            <a:fld id="{1A1920FC-8442-47F2-8895-54EBA004D7AB}" type="slidenum">
              <a:rPr lang="pl-PL" smtClean="0"/>
              <a:t>‹#›</a:t>
            </a:fld>
            <a:endParaRPr lang="pl-PL"/>
          </a:p>
        </p:txBody>
      </p:sp>
    </p:spTree>
    <p:extLst>
      <p:ext uri="{BB962C8B-B14F-4D97-AF65-F5344CB8AC3E}">
        <p14:creationId xmlns:p14="http://schemas.microsoft.com/office/powerpoint/2010/main" val="1706135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lvl="0"/>
            <a:endParaRPr lang="pl-PL"/>
          </a:p>
        </p:txBody>
      </p:sp>
      <p:sp>
        <p:nvSpPr>
          <p:cNvPr id="4" name="Footer Placeholder 3"/>
          <p:cNvSpPr>
            <a:spLocks noGrp="1"/>
          </p:cNvSpPr>
          <p:nvPr>
            <p:ph type="ftr" sz="quarter" idx="11"/>
          </p:nvPr>
        </p:nvSpPr>
        <p:spPr/>
        <p:txBody>
          <a:bodyPr/>
          <a:lstStyle/>
          <a:p>
            <a:pPr lvl="0"/>
            <a:endParaRPr lang="pl-PL"/>
          </a:p>
        </p:txBody>
      </p:sp>
      <p:sp>
        <p:nvSpPr>
          <p:cNvPr id="5" name="Slide Number Placeholder 4"/>
          <p:cNvSpPr>
            <a:spLocks noGrp="1"/>
          </p:cNvSpPr>
          <p:nvPr>
            <p:ph type="sldNum" sz="quarter" idx="12"/>
          </p:nvPr>
        </p:nvSpPr>
        <p:spPr/>
        <p:txBody>
          <a:bodyPr/>
          <a:lstStyle/>
          <a:p>
            <a:pPr lvl="0"/>
            <a:fld id="{C7C4CCFF-F336-41B2-B18E-6B2657AC70B0}" type="slidenum">
              <a:rPr lang="pl-PL" smtClean="0"/>
              <a:t>‹#›</a:t>
            </a:fld>
            <a:endParaRPr lang="pl-PL"/>
          </a:p>
        </p:txBody>
      </p:sp>
    </p:spTree>
    <p:extLst>
      <p:ext uri="{BB962C8B-B14F-4D97-AF65-F5344CB8AC3E}">
        <p14:creationId xmlns:p14="http://schemas.microsoft.com/office/powerpoint/2010/main" val="270200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pl-PL"/>
          </a:p>
        </p:txBody>
      </p:sp>
      <p:sp>
        <p:nvSpPr>
          <p:cNvPr id="3" name="Footer Placeholder 2"/>
          <p:cNvSpPr>
            <a:spLocks noGrp="1"/>
          </p:cNvSpPr>
          <p:nvPr>
            <p:ph type="ftr" sz="quarter" idx="11"/>
          </p:nvPr>
        </p:nvSpPr>
        <p:spPr/>
        <p:txBody>
          <a:bodyPr/>
          <a:lstStyle/>
          <a:p>
            <a:pPr lvl="0"/>
            <a:endParaRPr lang="pl-PL"/>
          </a:p>
        </p:txBody>
      </p:sp>
      <p:sp>
        <p:nvSpPr>
          <p:cNvPr id="4" name="Slide Number Placeholder 3"/>
          <p:cNvSpPr>
            <a:spLocks noGrp="1"/>
          </p:cNvSpPr>
          <p:nvPr>
            <p:ph type="sldNum" sz="quarter" idx="12"/>
          </p:nvPr>
        </p:nvSpPr>
        <p:spPr/>
        <p:txBody>
          <a:bodyPr/>
          <a:lstStyle/>
          <a:p>
            <a:pPr lvl="0"/>
            <a:fld id="{09B50B26-3E48-4579-A8EF-AF745C842B1C}" type="slidenum">
              <a:rPr lang="pl-PL" smtClean="0"/>
              <a:t>‹#›</a:t>
            </a:fld>
            <a:endParaRPr lang="pl-PL"/>
          </a:p>
        </p:txBody>
      </p:sp>
    </p:spTree>
    <p:extLst>
      <p:ext uri="{BB962C8B-B14F-4D97-AF65-F5344CB8AC3E}">
        <p14:creationId xmlns:p14="http://schemas.microsoft.com/office/powerpoint/2010/main" val="244877558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5CEBF8A3-4DE4-4714-8C6B-608777E47C48}" type="slidenum">
              <a:rPr lang="pl-PL" smtClean="0"/>
              <a:t>‹#›</a:t>
            </a:fld>
            <a:endParaRPr lang="pl-PL"/>
          </a:p>
        </p:txBody>
      </p:sp>
    </p:spTree>
    <p:extLst>
      <p:ext uri="{BB962C8B-B14F-4D97-AF65-F5344CB8AC3E}">
        <p14:creationId xmlns:p14="http://schemas.microsoft.com/office/powerpoint/2010/main" val="3339002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pl-PL"/>
              <a:t>Kliknij ikonę, aby dodać obraz</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lvl="0"/>
            <a:endParaRPr lang="pl-PL"/>
          </a:p>
        </p:txBody>
      </p:sp>
      <p:sp>
        <p:nvSpPr>
          <p:cNvPr id="6" name="Footer Placeholder 5"/>
          <p:cNvSpPr>
            <a:spLocks noGrp="1"/>
          </p:cNvSpPr>
          <p:nvPr>
            <p:ph type="ftr" sz="quarter" idx="11"/>
          </p:nvPr>
        </p:nvSpPr>
        <p:spPr>
          <a:xfrm>
            <a:off x="1447382" y="318640"/>
            <a:ext cx="5541004" cy="320931"/>
          </a:xfrm>
        </p:spPr>
        <p:txBody>
          <a:bodyPr/>
          <a:lstStyle/>
          <a:p>
            <a:pPr lvl="0"/>
            <a:endParaRPr lang="pl-PL"/>
          </a:p>
        </p:txBody>
      </p:sp>
      <p:sp>
        <p:nvSpPr>
          <p:cNvPr id="7" name="Slide Number Placeholder 6"/>
          <p:cNvSpPr>
            <a:spLocks noGrp="1"/>
          </p:cNvSpPr>
          <p:nvPr>
            <p:ph type="sldNum" sz="quarter" idx="12"/>
          </p:nvPr>
        </p:nvSpPr>
        <p:spPr/>
        <p:txBody>
          <a:bodyPr/>
          <a:lstStyle/>
          <a:p>
            <a:pPr lvl="0"/>
            <a:fld id="{E32AB470-70A1-4D69-9741-47454970E22C}" type="slidenum">
              <a:rPr lang="pl-PL" smtClean="0"/>
              <a:t>‹#›</a:t>
            </a:fld>
            <a:endParaRPr lang="pl-PL"/>
          </a:p>
        </p:txBody>
      </p:sp>
    </p:spTree>
    <p:extLst>
      <p:ext uri="{BB962C8B-B14F-4D97-AF65-F5344CB8AC3E}">
        <p14:creationId xmlns:p14="http://schemas.microsoft.com/office/powerpoint/2010/main" val="79880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888A09-5D65-4ACA-B1CC-6E45A3B9946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DA92B6E-4C8D-4741-A395-87E263E2BE7F}"/>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672DD5EE-F689-42AF-97ED-3D751C5F71E9}"/>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B196B5C0-EAE8-4310-8A07-1278A373C871}"/>
              </a:ext>
            </a:extLst>
          </p:cNvPr>
          <p:cNvSpPr>
            <a:spLocks noGrp="1"/>
          </p:cNvSpPr>
          <p:nvPr>
            <p:ph type="sldNum" sz="quarter" idx="12"/>
          </p:nvPr>
        </p:nvSpPr>
        <p:spPr/>
        <p:txBody>
          <a:bodyPr/>
          <a:lstStyle/>
          <a:p>
            <a:pPr lvl="0"/>
            <a:fld id="{0A405275-6A58-44AE-957F-8D329D0F7375}" type="slidenum">
              <a:t>‹#›</a:t>
            </a:fld>
            <a:endParaRPr lang="pl-PL"/>
          </a:p>
        </p:txBody>
      </p:sp>
    </p:spTree>
    <p:extLst>
      <p:ext uri="{BB962C8B-B14F-4D97-AF65-F5344CB8AC3E}">
        <p14:creationId xmlns:p14="http://schemas.microsoft.com/office/powerpoint/2010/main" val="3753514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1D439CC3-CDF8-44DC-916C-896C6DDFFFD7}" type="slidenum">
              <a:rPr lang="pl-PL" smtClean="0"/>
              <a:t>‹#›</a:t>
            </a:fld>
            <a:endParaRPr lang="pl-PL"/>
          </a:p>
        </p:txBody>
      </p:sp>
    </p:spTree>
    <p:extLst>
      <p:ext uri="{BB962C8B-B14F-4D97-AF65-F5344CB8AC3E}">
        <p14:creationId xmlns:p14="http://schemas.microsoft.com/office/powerpoint/2010/main" val="570254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CCD61E47-B19F-4BEE-90BC-57A4782AD83F}" type="slidenum">
              <a:rPr lang="pl-PL" smtClean="0"/>
              <a:t>‹#›</a:t>
            </a:fld>
            <a:endParaRPr lang="pl-PL"/>
          </a:p>
        </p:txBody>
      </p:sp>
    </p:spTree>
    <p:extLst>
      <p:ext uri="{BB962C8B-B14F-4D97-AF65-F5344CB8AC3E}">
        <p14:creationId xmlns:p14="http://schemas.microsoft.com/office/powerpoint/2010/main" val="2687569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pl-PL"/>
              <a:t>Kliknij, aby edytować styl</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a:xfrm>
            <a:off x="1451579" y="329307"/>
            <a:ext cx="5626774" cy="309201"/>
          </a:xfrm>
        </p:spPr>
        <p:txBody>
          <a:bodyPr/>
          <a:lstStyle/>
          <a:p>
            <a:pPr lvl="0"/>
            <a:endParaRPr lang="pl-PL"/>
          </a:p>
        </p:txBody>
      </p:sp>
      <p:sp>
        <p:nvSpPr>
          <p:cNvPr id="6" name="Slide Number Placeholder 5"/>
          <p:cNvSpPr>
            <a:spLocks noGrp="1"/>
          </p:cNvSpPr>
          <p:nvPr>
            <p:ph type="sldNum" sz="quarter" idx="12"/>
          </p:nvPr>
        </p:nvSpPr>
        <p:spPr>
          <a:xfrm>
            <a:off x="476834" y="798973"/>
            <a:ext cx="811019" cy="503578"/>
          </a:xfrm>
        </p:spPr>
        <p:txBody>
          <a:bodyPr/>
          <a:lstStyle/>
          <a:p>
            <a:pPr lvl="0"/>
            <a:fld id="{44AD5931-6DB9-4F36-8F09-97D7EAC171CC}" type="slidenum">
              <a:rPr lang="pl-PL" smtClean="0"/>
              <a:t>‹#›</a:t>
            </a:fld>
            <a:endParaRPr lang="pl-PL"/>
          </a:p>
        </p:txBody>
      </p:sp>
    </p:spTree>
    <p:extLst>
      <p:ext uri="{BB962C8B-B14F-4D97-AF65-F5344CB8AC3E}">
        <p14:creationId xmlns:p14="http://schemas.microsoft.com/office/powerpoint/2010/main" val="3030975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57C042A5-85FC-430B-9B27-D18920CD4CC6}" type="slidenum">
              <a:rPr lang="pl-PL" smtClean="0"/>
              <a:t>‹#›</a:t>
            </a:fld>
            <a:endParaRPr lang="pl-PL"/>
          </a:p>
        </p:txBody>
      </p:sp>
    </p:spTree>
    <p:extLst>
      <p:ext uri="{BB962C8B-B14F-4D97-AF65-F5344CB8AC3E}">
        <p14:creationId xmlns:p14="http://schemas.microsoft.com/office/powerpoint/2010/main" val="1572026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pl-PL"/>
              <a:t>Kliknij, aby edytować styl</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32D94D00-E2FF-40CD-B761-AAE76A6A83CE}" type="slidenum">
              <a:rPr lang="pl-PL" smtClean="0"/>
              <a:t>‹#›</a:t>
            </a:fld>
            <a:endParaRPr lang="pl-PL"/>
          </a:p>
        </p:txBody>
      </p:sp>
    </p:spTree>
    <p:extLst>
      <p:ext uri="{BB962C8B-B14F-4D97-AF65-F5344CB8AC3E}">
        <p14:creationId xmlns:p14="http://schemas.microsoft.com/office/powerpoint/2010/main" val="2550149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2552220C-1437-4D0F-BAE0-0D5D0855DBBA}" type="slidenum">
              <a:rPr lang="pl-PL" smtClean="0"/>
              <a:t>‹#›</a:t>
            </a:fld>
            <a:endParaRPr lang="pl-PL"/>
          </a:p>
        </p:txBody>
      </p:sp>
    </p:spTree>
    <p:extLst>
      <p:ext uri="{BB962C8B-B14F-4D97-AF65-F5344CB8AC3E}">
        <p14:creationId xmlns:p14="http://schemas.microsoft.com/office/powerpoint/2010/main" val="643868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488794"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56025" y="2821491"/>
            <a:ext cx="4488794"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lvl="0"/>
            <a:endParaRPr lang="pl-PL"/>
          </a:p>
        </p:txBody>
      </p:sp>
      <p:sp>
        <p:nvSpPr>
          <p:cNvPr id="8" name="Footer Placeholder 7"/>
          <p:cNvSpPr>
            <a:spLocks noGrp="1"/>
          </p:cNvSpPr>
          <p:nvPr>
            <p:ph type="ftr" sz="quarter" idx="11"/>
          </p:nvPr>
        </p:nvSpPr>
        <p:spPr/>
        <p:txBody>
          <a:bodyPr/>
          <a:lstStyle/>
          <a:p>
            <a:pPr lvl="0"/>
            <a:endParaRPr lang="pl-PL"/>
          </a:p>
        </p:txBody>
      </p:sp>
      <p:sp>
        <p:nvSpPr>
          <p:cNvPr id="9" name="Slide Number Placeholder 8"/>
          <p:cNvSpPr>
            <a:spLocks noGrp="1"/>
          </p:cNvSpPr>
          <p:nvPr>
            <p:ph type="sldNum" sz="quarter" idx="12"/>
          </p:nvPr>
        </p:nvSpPr>
        <p:spPr/>
        <p:txBody>
          <a:bodyPr/>
          <a:lstStyle/>
          <a:p>
            <a:pPr lvl="0"/>
            <a:fld id="{CF8304F2-E4F4-4E36-8223-47F774A7A644}" type="slidenum">
              <a:rPr lang="pl-PL" smtClean="0"/>
              <a:t>‹#›</a:t>
            </a:fld>
            <a:endParaRPr lang="pl-PL"/>
          </a:p>
        </p:txBody>
      </p:sp>
    </p:spTree>
    <p:extLst>
      <p:ext uri="{BB962C8B-B14F-4D97-AF65-F5344CB8AC3E}">
        <p14:creationId xmlns:p14="http://schemas.microsoft.com/office/powerpoint/2010/main" val="958986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lvl="0"/>
            <a:endParaRPr lang="pl-PL"/>
          </a:p>
        </p:txBody>
      </p:sp>
      <p:sp>
        <p:nvSpPr>
          <p:cNvPr id="4" name="Footer Placeholder 3"/>
          <p:cNvSpPr>
            <a:spLocks noGrp="1"/>
          </p:cNvSpPr>
          <p:nvPr>
            <p:ph type="ftr" sz="quarter" idx="11"/>
          </p:nvPr>
        </p:nvSpPr>
        <p:spPr/>
        <p:txBody>
          <a:bodyPr/>
          <a:lstStyle/>
          <a:p>
            <a:pPr lvl="0"/>
            <a:endParaRPr lang="pl-PL"/>
          </a:p>
        </p:txBody>
      </p:sp>
      <p:sp>
        <p:nvSpPr>
          <p:cNvPr id="5" name="Slide Number Placeholder 4"/>
          <p:cNvSpPr>
            <a:spLocks noGrp="1"/>
          </p:cNvSpPr>
          <p:nvPr>
            <p:ph type="sldNum" sz="quarter" idx="12"/>
          </p:nvPr>
        </p:nvSpPr>
        <p:spPr/>
        <p:txBody>
          <a:bodyPr/>
          <a:lstStyle/>
          <a:p>
            <a:pPr lvl="0"/>
            <a:fld id="{F0D6A5F9-2B6D-4761-9931-808D5BB5E117}" type="slidenum">
              <a:rPr lang="pl-PL" smtClean="0"/>
              <a:t>‹#›</a:t>
            </a:fld>
            <a:endParaRPr lang="pl-PL"/>
          </a:p>
        </p:txBody>
      </p:sp>
    </p:spTree>
    <p:extLst>
      <p:ext uri="{BB962C8B-B14F-4D97-AF65-F5344CB8AC3E}">
        <p14:creationId xmlns:p14="http://schemas.microsoft.com/office/powerpoint/2010/main" val="1255640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pl-PL"/>
          </a:p>
        </p:txBody>
      </p:sp>
      <p:sp>
        <p:nvSpPr>
          <p:cNvPr id="3" name="Footer Placeholder 2"/>
          <p:cNvSpPr>
            <a:spLocks noGrp="1"/>
          </p:cNvSpPr>
          <p:nvPr>
            <p:ph type="ftr" sz="quarter" idx="11"/>
          </p:nvPr>
        </p:nvSpPr>
        <p:spPr/>
        <p:txBody>
          <a:bodyPr/>
          <a:lstStyle/>
          <a:p>
            <a:pPr lvl="0"/>
            <a:endParaRPr lang="pl-PL"/>
          </a:p>
        </p:txBody>
      </p:sp>
      <p:sp>
        <p:nvSpPr>
          <p:cNvPr id="4" name="Slide Number Placeholder 3"/>
          <p:cNvSpPr>
            <a:spLocks noGrp="1"/>
          </p:cNvSpPr>
          <p:nvPr>
            <p:ph type="sldNum" sz="quarter" idx="12"/>
          </p:nvPr>
        </p:nvSpPr>
        <p:spPr/>
        <p:txBody>
          <a:bodyPr/>
          <a:lstStyle/>
          <a:p>
            <a:pPr lvl="0"/>
            <a:fld id="{A8461EFA-A4F9-40FB-BE65-7247D0CAA557}" type="slidenum">
              <a:rPr lang="pl-PL" smtClean="0"/>
              <a:t>‹#›</a:t>
            </a:fld>
            <a:endParaRPr lang="pl-PL"/>
          </a:p>
        </p:txBody>
      </p:sp>
    </p:spTree>
    <p:extLst>
      <p:ext uri="{BB962C8B-B14F-4D97-AF65-F5344CB8AC3E}">
        <p14:creationId xmlns:p14="http://schemas.microsoft.com/office/powerpoint/2010/main" val="355876628"/>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69A6EA43-9D6A-4F03-AC56-1580DD62313C}" type="slidenum">
              <a:rPr lang="pl-PL" smtClean="0"/>
              <a:t>‹#›</a:t>
            </a:fld>
            <a:endParaRPr lang="pl-PL"/>
          </a:p>
        </p:txBody>
      </p:sp>
    </p:spTree>
    <p:extLst>
      <p:ext uri="{BB962C8B-B14F-4D97-AF65-F5344CB8AC3E}">
        <p14:creationId xmlns:p14="http://schemas.microsoft.com/office/powerpoint/2010/main" val="76369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EC1B8DC-E586-4024-B966-A52748B2AB56}"/>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2501E79C-1736-45D5-8457-A386AF7797BF}"/>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3379053B-125C-4E21-A162-1A8585E1A09D}"/>
              </a:ext>
            </a:extLst>
          </p:cNvPr>
          <p:cNvSpPr>
            <a:spLocks noGrp="1"/>
          </p:cNvSpPr>
          <p:nvPr>
            <p:ph type="sldNum" sz="quarter" idx="12"/>
          </p:nvPr>
        </p:nvSpPr>
        <p:spPr/>
        <p:txBody>
          <a:bodyPr/>
          <a:lstStyle/>
          <a:p>
            <a:pPr lvl="0"/>
            <a:fld id="{BD8C03E6-2AC5-4265-8A2F-4EA532AF8E06}" type="slidenum">
              <a:t>‹#›</a:t>
            </a:fld>
            <a:endParaRPr lang="pl-PL"/>
          </a:p>
        </p:txBody>
      </p:sp>
    </p:spTree>
    <p:extLst>
      <p:ext uri="{BB962C8B-B14F-4D97-AF65-F5344CB8AC3E}">
        <p14:creationId xmlns:p14="http://schemas.microsoft.com/office/powerpoint/2010/main" val="482915987"/>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pl-PL"/>
              <a:t>Kliknij ikonę, aby dodać obraz</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lvl="0"/>
            <a:endParaRPr lang="pl-PL"/>
          </a:p>
        </p:txBody>
      </p:sp>
      <p:sp>
        <p:nvSpPr>
          <p:cNvPr id="6" name="Footer Placeholder 5"/>
          <p:cNvSpPr>
            <a:spLocks noGrp="1"/>
          </p:cNvSpPr>
          <p:nvPr>
            <p:ph type="ftr" sz="quarter" idx="11"/>
          </p:nvPr>
        </p:nvSpPr>
        <p:spPr>
          <a:xfrm>
            <a:off x="1447382" y="318640"/>
            <a:ext cx="5541004" cy="320931"/>
          </a:xfrm>
        </p:spPr>
        <p:txBody>
          <a:bodyPr/>
          <a:lstStyle/>
          <a:p>
            <a:pPr lvl="0"/>
            <a:endParaRPr lang="pl-PL"/>
          </a:p>
        </p:txBody>
      </p:sp>
      <p:sp>
        <p:nvSpPr>
          <p:cNvPr id="7" name="Slide Number Placeholder 6"/>
          <p:cNvSpPr>
            <a:spLocks noGrp="1"/>
          </p:cNvSpPr>
          <p:nvPr>
            <p:ph type="sldNum" sz="quarter" idx="12"/>
          </p:nvPr>
        </p:nvSpPr>
        <p:spPr/>
        <p:txBody>
          <a:bodyPr/>
          <a:lstStyle/>
          <a:p>
            <a:pPr lvl="0"/>
            <a:fld id="{0749D5E3-DE2F-4AA7-8732-2D73157867FD}" type="slidenum">
              <a:rPr lang="pl-PL" smtClean="0"/>
              <a:t>‹#›</a:t>
            </a:fld>
            <a:endParaRPr lang="pl-PL"/>
          </a:p>
        </p:txBody>
      </p:sp>
    </p:spTree>
    <p:extLst>
      <p:ext uri="{BB962C8B-B14F-4D97-AF65-F5344CB8AC3E}">
        <p14:creationId xmlns:p14="http://schemas.microsoft.com/office/powerpoint/2010/main" val="3474859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A9EF07CD-2306-498C-8129-2A9EBB5DCB64}" type="slidenum">
              <a:rPr lang="pl-PL" smtClean="0"/>
              <a:t>‹#›</a:t>
            </a:fld>
            <a:endParaRPr lang="pl-PL"/>
          </a:p>
        </p:txBody>
      </p:sp>
    </p:spTree>
    <p:extLst>
      <p:ext uri="{BB962C8B-B14F-4D97-AF65-F5344CB8AC3E}">
        <p14:creationId xmlns:p14="http://schemas.microsoft.com/office/powerpoint/2010/main" val="2080494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D9AA05F8-CA4A-4F92-9A17-40922B610492}" type="slidenum">
              <a:rPr lang="pl-PL" smtClean="0"/>
              <a:t>‹#›</a:t>
            </a:fld>
            <a:endParaRPr lang="pl-PL"/>
          </a:p>
        </p:txBody>
      </p:sp>
    </p:spTree>
    <p:extLst>
      <p:ext uri="{BB962C8B-B14F-4D97-AF65-F5344CB8AC3E}">
        <p14:creationId xmlns:p14="http://schemas.microsoft.com/office/powerpoint/2010/main" val="3133231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pPr lvl="0"/>
            <a:endParaRPr lang="pl-PL"/>
          </a:p>
        </p:txBody>
      </p:sp>
      <p:sp>
        <p:nvSpPr>
          <p:cNvPr id="5" name="Footer Placeholder 4"/>
          <p:cNvSpPr>
            <a:spLocks noGrp="1"/>
          </p:cNvSpPr>
          <p:nvPr>
            <p:ph type="ftr" sz="quarter" idx="11"/>
          </p:nvPr>
        </p:nvSpPr>
        <p:spPr>
          <a:xfrm>
            <a:off x="2692397" y="5037663"/>
            <a:ext cx="5214635" cy="279400"/>
          </a:xfrm>
        </p:spPr>
        <p:txBody>
          <a:bodyPr/>
          <a:lstStyle/>
          <a:p>
            <a:pPr lvl="0"/>
            <a:endParaRPr lang="pl-PL"/>
          </a:p>
        </p:txBody>
      </p:sp>
      <p:sp>
        <p:nvSpPr>
          <p:cNvPr id="6" name="Slide Number Placeholder 5"/>
          <p:cNvSpPr>
            <a:spLocks noGrp="1"/>
          </p:cNvSpPr>
          <p:nvPr>
            <p:ph type="sldNum" sz="quarter" idx="12"/>
          </p:nvPr>
        </p:nvSpPr>
        <p:spPr>
          <a:xfrm>
            <a:off x="8956900" y="5037663"/>
            <a:ext cx="551167" cy="279400"/>
          </a:xfrm>
        </p:spPr>
        <p:txBody>
          <a:bodyPr/>
          <a:lstStyle/>
          <a:p>
            <a:pPr lvl="0"/>
            <a:fld id="{01988F78-9623-4F27-8968-B72C5B3EE453}" type="slidenum">
              <a:rPr lang="pl-PL" smtClean="0"/>
              <a:t>‹#›</a:t>
            </a:fld>
            <a:endParaRPr lang="pl-PL"/>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614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8DF3404F-2261-47DB-9E90-CC56D9FAA4C4}" type="slidenum">
              <a:rPr lang="pl-PL" smtClean="0"/>
              <a:t>‹#›</a:t>
            </a:fld>
            <a:endParaRPr lang="pl-PL"/>
          </a:p>
        </p:txBody>
      </p:sp>
    </p:spTree>
    <p:extLst>
      <p:ext uri="{BB962C8B-B14F-4D97-AF65-F5344CB8AC3E}">
        <p14:creationId xmlns:p14="http://schemas.microsoft.com/office/powerpoint/2010/main" val="1388470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33C4CEE1-5A04-4C34-8740-1BC968F4244A}" type="slidenum">
              <a:rPr lang="pl-PL" smtClean="0"/>
              <a:t>‹#›</a:t>
            </a:fld>
            <a:endParaRPr lang="pl-PL"/>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223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C13ECE2E-EF17-4F56-B155-A506B8344AC8}" type="slidenum">
              <a:rPr lang="pl-PL" smtClean="0"/>
              <a:t>‹#›</a:t>
            </a:fld>
            <a:endParaRPr lang="pl-PL"/>
          </a:p>
        </p:txBody>
      </p:sp>
    </p:spTree>
    <p:extLst>
      <p:ext uri="{BB962C8B-B14F-4D97-AF65-F5344CB8AC3E}">
        <p14:creationId xmlns:p14="http://schemas.microsoft.com/office/powerpoint/2010/main" val="2973164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lvl="0"/>
            <a:endParaRPr lang="pl-PL"/>
          </a:p>
        </p:txBody>
      </p:sp>
      <p:sp>
        <p:nvSpPr>
          <p:cNvPr id="8" name="Footer Placeholder 7"/>
          <p:cNvSpPr>
            <a:spLocks noGrp="1"/>
          </p:cNvSpPr>
          <p:nvPr>
            <p:ph type="ftr" sz="quarter" idx="11"/>
          </p:nvPr>
        </p:nvSpPr>
        <p:spPr/>
        <p:txBody>
          <a:bodyPr/>
          <a:lstStyle/>
          <a:p>
            <a:pPr lvl="0"/>
            <a:endParaRPr lang="pl-PL"/>
          </a:p>
        </p:txBody>
      </p:sp>
      <p:sp>
        <p:nvSpPr>
          <p:cNvPr id="9" name="Slide Number Placeholder 8"/>
          <p:cNvSpPr>
            <a:spLocks noGrp="1"/>
          </p:cNvSpPr>
          <p:nvPr>
            <p:ph type="sldNum" sz="quarter" idx="12"/>
          </p:nvPr>
        </p:nvSpPr>
        <p:spPr/>
        <p:txBody>
          <a:bodyPr/>
          <a:lstStyle/>
          <a:p>
            <a:pPr lvl="0"/>
            <a:fld id="{83AF8435-ACCD-4077-9951-7D4772283169}" type="slidenum">
              <a:rPr lang="pl-PL" smtClean="0"/>
              <a:t>‹#›</a:t>
            </a:fld>
            <a:endParaRPr lang="pl-PL"/>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903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lvl="0"/>
            <a:endParaRPr lang="pl-PL"/>
          </a:p>
        </p:txBody>
      </p:sp>
      <p:sp>
        <p:nvSpPr>
          <p:cNvPr id="4" name="Footer Placeholder 3"/>
          <p:cNvSpPr>
            <a:spLocks noGrp="1"/>
          </p:cNvSpPr>
          <p:nvPr>
            <p:ph type="ftr" sz="quarter" idx="11"/>
          </p:nvPr>
        </p:nvSpPr>
        <p:spPr/>
        <p:txBody>
          <a:bodyPr/>
          <a:lstStyle/>
          <a:p>
            <a:pPr lvl="0"/>
            <a:endParaRPr lang="pl-PL"/>
          </a:p>
        </p:txBody>
      </p:sp>
      <p:sp>
        <p:nvSpPr>
          <p:cNvPr id="5" name="Slide Number Placeholder 4"/>
          <p:cNvSpPr>
            <a:spLocks noGrp="1"/>
          </p:cNvSpPr>
          <p:nvPr>
            <p:ph type="sldNum" sz="quarter" idx="12"/>
          </p:nvPr>
        </p:nvSpPr>
        <p:spPr/>
        <p:txBody>
          <a:bodyPr/>
          <a:lstStyle/>
          <a:p>
            <a:pPr lvl="0"/>
            <a:fld id="{DEB4C210-1613-46F2-940D-562C88382FBF}" type="slidenum">
              <a:rPr lang="pl-PL" smtClean="0"/>
              <a:t>‹#›</a:t>
            </a:fld>
            <a:endParaRPr lang="pl-PL"/>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739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pl-PL"/>
          </a:p>
        </p:txBody>
      </p:sp>
      <p:sp>
        <p:nvSpPr>
          <p:cNvPr id="3" name="Footer Placeholder 2"/>
          <p:cNvSpPr>
            <a:spLocks noGrp="1"/>
          </p:cNvSpPr>
          <p:nvPr>
            <p:ph type="ftr" sz="quarter" idx="11"/>
          </p:nvPr>
        </p:nvSpPr>
        <p:spPr/>
        <p:txBody>
          <a:bodyPr/>
          <a:lstStyle/>
          <a:p>
            <a:pPr lvl="0"/>
            <a:endParaRPr lang="pl-PL"/>
          </a:p>
        </p:txBody>
      </p:sp>
      <p:sp>
        <p:nvSpPr>
          <p:cNvPr id="4" name="Slide Number Placeholder 3"/>
          <p:cNvSpPr>
            <a:spLocks noGrp="1"/>
          </p:cNvSpPr>
          <p:nvPr>
            <p:ph type="sldNum" sz="quarter" idx="12"/>
          </p:nvPr>
        </p:nvSpPr>
        <p:spPr/>
        <p:txBody>
          <a:bodyPr/>
          <a:lstStyle/>
          <a:p>
            <a:pPr lvl="0"/>
            <a:fld id="{C5823778-BDBC-4A41-934D-9198E8DD341D}" type="slidenum">
              <a:rPr lang="pl-PL" smtClean="0"/>
              <a:t>‹#›</a:t>
            </a:fld>
            <a:endParaRPr lang="pl-PL"/>
          </a:p>
        </p:txBody>
      </p:sp>
    </p:spTree>
    <p:extLst>
      <p:ext uri="{BB962C8B-B14F-4D97-AF65-F5344CB8AC3E}">
        <p14:creationId xmlns:p14="http://schemas.microsoft.com/office/powerpoint/2010/main" val="5620847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D3F815-A380-4968-986E-033D9991428A}"/>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zawartości 2">
            <a:extLst>
              <a:ext uri="{FF2B5EF4-FFF2-40B4-BE49-F238E27FC236}">
                <a16:creationId xmlns:a16="http://schemas.microsoft.com/office/drawing/2014/main" id="{B7857288-FA01-437A-8F43-3311DAC9ADF1}"/>
              </a:ext>
            </a:extLst>
          </p:cNvPr>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D64F49A5-F99B-440D-B537-C57EAF1A882D}"/>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4B587FF-125C-4DE1-9F7D-34942F4BA8E5}"/>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1F731A5E-A106-45E6-ACFB-A3CA0F26F31B}"/>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412E0782-C092-4559-BAE1-7E5CF01B3CE7}"/>
              </a:ext>
            </a:extLst>
          </p:cNvPr>
          <p:cNvSpPr>
            <a:spLocks noGrp="1"/>
          </p:cNvSpPr>
          <p:nvPr>
            <p:ph type="sldNum" sz="quarter" idx="12"/>
          </p:nvPr>
        </p:nvSpPr>
        <p:spPr/>
        <p:txBody>
          <a:bodyPr/>
          <a:lstStyle/>
          <a:p>
            <a:pPr lvl="0"/>
            <a:fld id="{04B3FFB7-53A7-4ACC-A469-2CC6B264AA8A}" type="slidenum">
              <a:t>‹#›</a:t>
            </a:fld>
            <a:endParaRPr lang="pl-PL"/>
          </a:p>
        </p:txBody>
      </p:sp>
    </p:spTree>
    <p:extLst>
      <p:ext uri="{BB962C8B-B14F-4D97-AF65-F5344CB8AC3E}">
        <p14:creationId xmlns:p14="http://schemas.microsoft.com/office/powerpoint/2010/main" val="16459921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2073FA33-9569-43A8-B282-5A8F414615B2}" type="slidenum">
              <a:rPr lang="pl-PL" smtClean="0"/>
              <a:t>‹#›</a:t>
            </a:fld>
            <a:endParaRPr lang="pl-PL"/>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172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77E7D1A7-24DD-4E56-B8C5-44BFD8FA1F02}" type="slidenum">
              <a:rPr lang="pl-PL" smtClean="0"/>
              <a:t>‹#›</a:t>
            </a:fld>
            <a:endParaRPr lang="pl-PL"/>
          </a:p>
        </p:txBody>
      </p:sp>
    </p:spTree>
    <p:extLst>
      <p:ext uri="{BB962C8B-B14F-4D97-AF65-F5344CB8AC3E}">
        <p14:creationId xmlns:p14="http://schemas.microsoft.com/office/powerpoint/2010/main" val="3667862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lvl="0"/>
            <a:endParaRPr lang="pl-PL"/>
          </a:p>
        </p:txBody>
      </p:sp>
      <p:sp>
        <p:nvSpPr>
          <p:cNvPr id="6" name="Footer Placeholder 5"/>
          <p:cNvSpPr>
            <a:spLocks noGrp="1"/>
          </p:cNvSpPr>
          <p:nvPr>
            <p:ph type="ftr" sz="quarter" idx="11"/>
          </p:nvPr>
        </p:nvSpPr>
        <p:spPr/>
        <p:txBody>
          <a:bodyPr/>
          <a:lstStyle/>
          <a:p>
            <a:pPr lvl="0"/>
            <a:endParaRPr lang="pl-PL"/>
          </a:p>
        </p:txBody>
      </p:sp>
      <p:sp>
        <p:nvSpPr>
          <p:cNvPr id="7" name="Slide Number Placeholder 6"/>
          <p:cNvSpPr>
            <a:spLocks noGrp="1"/>
          </p:cNvSpPr>
          <p:nvPr>
            <p:ph type="sldNum" sz="quarter" idx="12"/>
          </p:nvPr>
        </p:nvSpPr>
        <p:spPr/>
        <p:txBody>
          <a:bodyPr/>
          <a:lstStyle/>
          <a:p>
            <a:pPr lvl="0"/>
            <a:fld id="{1551A788-6F6B-4F13-BC29-32964B1CBE7E}" type="slidenum">
              <a:rPr lang="pl-PL" smtClean="0"/>
              <a:t>‹#›</a:t>
            </a:fld>
            <a:endParaRPr lang="pl-PL"/>
          </a:p>
        </p:txBody>
      </p:sp>
    </p:spTree>
    <p:extLst>
      <p:ext uri="{BB962C8B-B14F-4D97-AF65-F5344CB8AC3E}">
        <p14:creationId xmlns:p14="http://schemas.microsoft.com/office/powerpoint/2010/main" val="33710165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A44304E7-4030-45D0-86CD-68156A33C8FE}" type="slidenum">
              <a:rPr lang="pl-PL" smtClean="0"/>
              <a:t>‹#›</a:t>
            </a:fld>
            <a:endParaRPr lang="pl-PL"/>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770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A44304E7-4030-45D0-86CD-68156A33C8FE}"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5398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1551A788-6F6B-4F13-BC29-32964B1CBE7E}" type="slidenum">
              <a:rPr lang="pl-PL" smtClean="0"/>
              <a:t>‹#›</a:t>
            </a:fld>
            <a:endParaRPr lang="pl-PL"/>
          </a:p>
        </p:txBody>
      </p:sp>
    </p:spTree>
    <p:extLst>
      <p:ext uri="{BB962C8B-B14F-4D97-AF65-F5344CB8AC3E}">
        <p14:creationId xmlns:p14="http://schemas.microsoft.com/office/powerpoint/2010/main" val="10973530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A44304E7-4030-45D0-86CD-68156A33C8FE}"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199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A44304E7-4030-45D0-86CD-68156A33C8FE}" type="slidenum">
              <a:rPr lang="pl-PL" smtClean="0"/>
              <a:t>‹#›</a:t>
            </a:fld>
            <a:endParaRPr lang="pl-PL"/>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707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E761BA67-27B8-4C65-ACF2-4DAD973C480C}" type="slidenum">
              <a:rPr lang="pl-PL" smtClean="0"/>
              <a:t>‹#›</a:t>
            </a:fld>
            <a:endParaRPr lang="pl-PL"/>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7695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lvl="0"/>
            <a:endParaRPr lang="pl-PL"/>
          </a:p>
        </p:txBody>
      </p:sp>
      <p:sp>
        <p:nvSpPr>
          <p:cNvPr id="5" name="Footer Placeholder 4"/>
          <p:cNvSpPr>
            <a:spLocks noGrp="1"/>
          </p:cNvSpPr>
          <p:nvPr>
            <p:ph type="ftr" sz="quarter" idx="11"/>
          </p:nvPr>
        </p:nvSpPr>
        <p:spPr/>
        <p:txBody>
          <a:bodyPr/>
          <a:lstStyle/>
          <a:p>
            <a:pPr lvl="0"/>
            <a:endParaRPr lang="pl-PL"/>
          </a:p>
        </p:txBody>
      </p:sp>
      <p:sp>
        <p:nvSpPr>
          <p:cNvPr id="6" name="Slide Number Placeholder 5"/>
          <p:cNvSpPr>
            <a:spLocks noGrp="1"/>
          </p:cNvSpPr>
          <p:nvPr>
            <p:ph type="sldNum" sz="quarter" idx="12"/>
          </p:nvPr>
        </p:nvSpPr>
        <p:spPr/>
        <p:txBody>
          <a:bodyPr/>
          <a:lstStyle/>
          <a:p>
            <a:pPr lvl="0"/>
            <a:fld id="{EED4B8BF-4108-4646-BA84-62681737545A}" type="slidenum">
              <a:rPr lang="pl-PL" smtClean="0"/>
              <a:t>‹#›</a:t>
            </a:fld>
            <a:endParaRPr lang="pl-PL"/>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54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8449C5-3532-49F4-B5D3-06E3DE9DEFB7}"/>
              </a:ext>
            </a:extLst>
          </p:cNvPr>
          <p:cNvSpPr>
            <a:spLocks noGrp="1"/>
          </p:cNvSpPr>
          <p:nvPr>
            <p:ph type="title"/>
          </p:nvPr>
        </p:nvSpPr>
        <p:spPr>
          <a:xfrm>
            <a:off x="839041" y="456945"/>
            <a:ext cx="3932160" cy="1601224"/>
          </a:xfrm>
        </p:spPr>
        <p:txBody>
          <a:bodyPr anchor="b"/>
          <a:lstStyle>
            <a:lvl1pPr>
              <a:defRPr sz="3870"/>
            </a:lvl1pPr>
          </a:lstStyle>
          <a:p>
            <a:r>
              <a:rPr lang="pl-PL"/>
              <a:t>Kliknij, aby edytować styl</a:t>
            </a:r>
          </a:p>
        </p:txBody>
      </p:sp>
      <p:sp>
        <p:nvSpPr>
          <p:cNvPr id="3" name="Symbol zastępczy obrazu 2">
            <a:extLst>
              <a:ext uri="{FF2B5EF4-FFF2-40B4-BE49-F238E27FC236}">
                <a16:creationId xmlns:a16="http://schemas.microsoft.com/office/drawing/2014/main" id="{D4D7D757-4D3D-4F2F-92F0-171A3F2F1A5D}"/>
              </a:ext>
            </a:extLst>
          </p:cNvPr>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endParaRPr lang="pl-PL"/>
          </a:p>
        </p:txBody>
      </p:sp>
      <p:sp>
        <p:nvSpPr>
          <p:cNvPr id="4" name="Symbol zastępczy tekstu 3">
            <a:extLst>
              <a:ext uri="{FF2B5EF4-FFF2-40B4-BE49-F238E27FC236}">
                <a16:creationId xmlns:a16="http://schemas.microsoft.com/office/drawing/2014/main" id="{A33E1404-4DF7-482E-916B-55AA8E6D6D69}"/>
              </a:ext>
            </a:extLst>
          </p:cNvPr>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0CC75D7-D784-4E3C-81C1-F36D35D34C85}"/>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D31A5A20-089B-47C0-BF14-0C472482A306}"/>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C3C7654B-03B8-45DE-BC81-D2A858EA0028}"/>
              </a:ext>
            </a:extLst>
          </p:cNvPr>
          <p:cNvSpPr>
            <a:spLocks noGrp="1"/>
          </p:cNvSpPr>
          <p:nvPr>
            <p:ph type="sldNum" sz="quarter" idx="12"/>
          </p:nvPr>
        </p:nvSpPr>
        <p:spPr/>
        <p:txBody>
          <a:bodyPr/>
          <a:lstStyle/>
          <a:p>
            <a:pPr lvl="0"/>
            <a:fld id="{F4A81DB3-0FDE-4EE1-A402-0485AF198456}" type="slidenum">
              <a:t>‹#›</a:t>
            </a:fld>
            <a:endParaRPr lang="pl-PL"/>
          </a:p>
        </p:txBody>
      </p:sp>
    </p:spTree>
    <p:extLst>
      <p:ext uri="{BB962C8B-B14F-4D97-AF65-F5344CB8AC3E}">
        <p14:creationId xmlns:p14="http://schemas.microsoft.com/office/powerpoint/2010/main" val="41299672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pl-PL"/>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93C2D52E-A38C-40F3-8BE6-A06B99DDA94B}" type="slidenum">
              <a:rPr lang="pl-PL" smtClean="0"/>
              <a:t>‹#›</a:t>
            </a:fld>
            <a:endParaRPr lang="pl-PL"/>
          </a:p>
        </p:txBody>
      </p:sp>
    </p:spTree>
    <p:extLst>
      <p:ext uri="{BB962C8B-B14F-4D97-AF65-F5344CB8AC3E}">
        <p14:creationId xmlns:p14="http://schemas.microsoft.com/office/powerpoint/2010/main" val="1508848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6120972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A5BCC7-8388-41EE-AB1B-31561969B69A}" type="datetimeFigureOut">
              <a:rPr lang="pl-PL" smtClean="0"/>
              <a:t>15.03.2021</a:t>
            </a:fld>
            <a:endParaRPr lang="pl-PL"/>
          </a:p>
        </p:txBody>
      </p:sp>
      <p:sp>
        <p:nvSpPr>
          <p:cNvPr id="5" name="Footer Placeholder 4"/>
          <p:cNvSpPr>
            <a:spLocks noGrp="1"/>
          </p:cNvSpPr>
          <p:nvPr>
            <p:ph type="ftr" sz="quarter" idx="11"/>
          </p:nvPr>
        </p:nvSpPr>
        <p:spPr/>
        <p:txBody>
          <a:bodyPr/>
          <a:lstStyle/>
          <a:p>
            <a:endParaRPr lang="pl-PL"/>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24081402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7477097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3A5BCC7-8388-41EE-AB1B-31561969B69A}" type="datetimeFigureOut">
              <a:rPr lang="pl-PL" smtClean="0"/>
              <a:t>15.03.2021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501137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3A5BCC7-8388-41EE-AB1B-31561969B69A}" type="datetimeFigureOut">
              <a:rPr lang="pl-PL" smtClean="0"/>
              <a:t>15.03.2021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285295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5BCC7-8388-41EE-AB1B-31561969B69A}" type="datetimeFigureOut">
              <a:rPr lang="pl-PL" smtClean="0"/>
              <a:t>15.03.2021</a:t>
            </a:fld>
            <a:endParaRPr lang="pl-PL"/>
          </a:p>
        </p:txBody>
      </p:sp>
      <p:sp>
        <p:nvSpPr>
          <p:cNvPr id="3" name="Footer Placeholder 2"/>
          <p:cNvSpPr>
            <a:spLocks noGrp="1"/>
          </p:cNvSpPr>
          <p:nvPr>
            <p:ph type="ftr" sz="quarter" idx="11"/>
          </p:nvPr>
        </p:nvSpPr>
        <p:spPr/>
        <p:txBody>
          <a:bodyPr/>
          <a:lstStyle/>
          <a:p>
            <a:endParaRPr lang="pl-PL"/>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3726836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3659589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346321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A5BCC7-8388-41EE-AB1B-31561969B69A}" type="datetimeFigureOut">
              <a:rPr lang="pl-PL" smtClean="0"/>
              <a:t>15.03.2021</a:t>
            </a:fld>
            <a:endParaRPr lang="pl-PL"/>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3C2D52E-A38C-40F3-8BE6-A06B99DDA94B}" type="slidenum">
              <a:rPr lang="pl-PL" smtClean="0"/>
              <a:t>‹#›</a:t>
            </a:fld>
            <a:endParaRPr lang="pl-PL"/>
          </a:p>
        </p:txBody>
      </p:sp>
    </p:spTree>
    <p:extLst>
      <p:ext uri="{BB962C8B-B14F-4D97-AF65-F5344CB8AC3E}">
        <p14:creationId xmlns:p14="http://schemas.microsoft.com/office/powerpoint/2010/main" val="140573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image" Target="../media/image10.jpe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1.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2.pn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8.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10.jpe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13709"/>
        </a:solidFill>
        <a:effectLst/>
      </p:bgPr>
    </p:bg>
    <p:spTree>
      <p:nvGrpSpPr>
        <p:cNvPr id="1" name=""/>
        <p:cNvGrpSpPr/>
        <p:nvPr/>
      </p:nvGrpSpPr>
      <p:grpSpPr>
        <a:xfrm>
          <a:off x="0" y="0"/>
          <a:ext cx="0" cy="0"/>
          <a:chOff x="0" y="0"/>
          <a:chExt cx="0" cy="0"/>
        </a:xfrm>
      </p:grpSpPr>
      <p:sp>
        <p:nvSpPr>
          <p:cNvPr id="2" name="Dowolny kształt: kształt 1">
            <a:extLst>
              <a:ext uri="{FF2B5EF4-FFF2-40B4-BE49-F238E27FC236}">
                <a16:creationId xmlns:a16="http://schemas.microsoft.com/office/drawing/2014/main" id="{278A9966-37F9-4B26-823D-DD952D9D85BE}"/>
              </a:ext>
            </a:extLst>
          </p:cNvPr>
          <p:cNvSpPr/>
          <p:nvPr/>
        </p:nvSpPr>
        <p:spPr>
          <a:xfrm rot="60000">
            <a:off x="431254" y="169626"/>
            <a:ext cx="11411440" cy="63131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5CE"/>
          </a:solidFill>
          <a:ln w="18000">
            <a:solidFill>
              <a:srgbClr val="E8A202"/>
            </a:solidFill>
            <a:prstDash val="solid"/>
          </a:ln>
        </p:spPr>
        <p:txBody>
          <a:bodyPr wrap="none" lIns="108847" tIns="54423" rIns="108847" bIns="54423"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3" name="Dowolny kształt: kształt 2">
            <a:extLst>
              <a:ext uri="{FF2B5EF4-FFF2-40B4-BE49-F238E27FC236}">
                <a16:creationId xmlns:a16="http://schemas.microsoft.com/office/drawing/2014/main" id="{353E4EC3-1F25-4E4B-B40D-98DB530199D5}"/>
              </a:ext>
            </a:extLst>
          </p:cNvPr>
          <p:cNvSpPr/>
          <p:nvPr/>
        </p:nvSpPr>
        <p:spPr>
          <a:xfrm>
            <a:off x="529449" y="311736"/>
            <a:ext cx="11008693" cy="64367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11111">
              <a:alpha val="64000"/>
            </a:srgbClr>
          </a:solidFill>
          <a:ln>
            <a:noFill/>
            <a:prstDash val="solid"/>
          </a:ln>
        </p:spPr>
        <p:txBody>
          <a:bodyPr wrap="none" lIns="108847" tIns="54423" rIns="108847" bIns="54423"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4" name="Dowolny kształt: kształt 3">
            <a:extLst>
              <a:ext uri="{FF2B5EF4-FFF2-40B4-BE49-F238E27FC236}">
                <a16:creationId xmlns:a16="http://schemas.microsoft.com/office/drawing/2014/main" id="{CE19BA2F-05DA-43CF-A60F-16FAC02D73D7}"/>
              </a:ext>
            </a:extLst>
          </p:cNvPr>
          <p:cNvSpPr/>
          <p:nvPr/>
        </p:nvSpPr>
        <p:spPr>
          <a:xfrm>
            <a:off x="653103" y="435386"/>
            <a:ext cx="10885039" cy="63131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00"/>
              </a:gs>
              <a:gs pos="100000">
                <a:srgbClr val="FF8000"/>
              </a:gs>
            </a:gsLst>
            <a:path path="circle">
              <a:fillToRect l="50000" t="100000" r="50000"/>
            </a:path>
          </a:gradFill>
          <a:ln w="18000">
            <a:solidFill>
              <a:srgbClr val="E8A202"/>
            </a:solidFill>
            <a:prstDash val="solid"/>
          </a:ln>
        </p:spPr>
        <p:txBody>
          <a:bodyPr wrap="none" lIns="108847" tIns="54423" rIns="108847" bIns="54423"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5" name=" 4">
            <a:extLst>
              <a:ext uri="{FF2B5EF4-FFF2-40B4-BE49-F238E27FC236}">
                <a16:creationId xmlns:a16="http://schemas.microsoft.com/office/drawing/2014/main" id="{C36514C2-4A6F-4AB9-99AD-ECDF13AAD0D0}"/>
              </a:ext>
            </a:extLst>
          </p:cNvPr>
          <p:cNvSpPr txBox="1">
            <a:spLocks noGrp="1"/>
          </p:cNvSpPr>
          <p:nvPr>
            <p:ph type="title"/>
          </p:nvPr>
        </p:nvSpPr>
        <p:spPr>
          <a:xfrm>
            <a:off x="3918614" y="544233"/>
            <a:ext cx="4354016" cy="1088466"/>
          </a:xfrm>
          <a:prstGeom prst="rect">
            <a:avLst/>
          </a:prstGeom>
          <a:noFill/>
          <a:ln>
            <a:noFill/>
          </a:ln>
        </p:spPr>
        <p:txBody>
          <a:bodyPr lIns="0" tIns="0" rIns="0" bIns="0" anchor="ctr">
            <a:normAutofit/>
          </a:bodyPr>
          <a:lstStyle/>
          <a:p>
            <a:endParaRPr lang="pl-PL"/>
          </a:p>
        </p:txBody>
      </p:sp>
      <p:sp>
        <p:nvSpPr>
          <p:cNvPr id="6" name="pole tekstowe 5">
            <a:extLst>
              <a:ext uri="{FF2B5EF4-FFF2-40B4-BE49-F238E27FC236}">
                <a16:creationId xmlns:a16="http://schemas.microsoft.com/office/drawing/2014/main" id="{10F48034-5970-4D6C-92E6-D0C7D4D7FA76}"/>
              </a:ext>
            </a:extLst>
          </p:cNvPr>
          <p:cNvSpPr txBox="1"/>
          <p:nvPr/>
        </p:nvSpPr>
        <p:spPr>
          <a:xfrm>
            <a:off x="1088504" y="1741546"/>
            <a:ext cx="10014236" cy="4353863"/>
          </a:xfrm>
          <a:prstGeom prst="rect">
            <a:avLst/>
          </a:prstGeom>
          <a:noFill/>
          <a:ln>
            <a:noFill/>
          </a:ln>
        </p:spPr>
        <p:txBody>
          <a:bodyPr wrap="none" lIns="108847" tIns="54423" rIns="108847" bIns="54423"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7" name=" 6">
            <a:extLst>
              <a:ext uri="{FF2B5EF4-FFF2-40B4-BE49-F238E27FC236}">
                <a16:creationId xmlns:a16="http://schemas.microsoft.com/office/drawing/2014/main" id="{49333251-D0C2-4CBC-A69D-160DC0A7C44A}"/>
              </a:ext>
            </a:extLst>
          </p:cNvPr>
          <p:cNvSpPr txBox="1">
            <a:spLocks noGrp="1"/>
          </p:cNvSpPr>
          <p:nvPr>
            <p:ph type="dt" sz="half" idx="2"/>
          </p:nvPr>
        </p:nvSpPr>
        <p:spPr>
          <a:xfrm>
            <a:off x="1088504" y="6247794"/>
            <a:ext cx="2612409" cy="474571"/>
          </a:xfrm>
          <a:prstGeom prst="rect">
            <a:avLst/>
          </a:prstGeom>
          <a:noFill/>
          <a:ln>
            <a:noFill/>
          </a:ln>
        </p:spPr>
        <p:txBody>
          <a:bodyPr vert="horz" lIns="0" tIns="0" rIns="0" bIns="0" anchorCtr="0">
            <a:noAutofit/>
          </a:bodyPr>
          <a:lstStyle>
            <a:lvl1pPr lvl="0" rtl="0" hangingPunct="0">
              <a:buNone/>
              <a:tabLst/>
              <a:defRPr lang="pl-PL" sz="1693" kern="1200">
                <a:solidFill>
                  <a:srgbClr val="FFFFFF"/>
                </a:solidFill>
                <a:latin typeface="Liberation Sans" pitchFamily="18"/>
                <a:ea typeface="Segoe UI" pitchFamily="2"/>
                <a:cs typeface="Tahoma" pitchFamily="2"/>
              </a:defRPr>
            </a:lvl1pPr>
          </a:lstStyle>
          <a:p>
            <a:pPr lvl="0"/>
            <a:endParaRPr lang="pl-PL"/>
          </a:p>
        </p:txBody>
      </p:sp>
      <p:sp>
        <p:nvSpPr>
          <p:cNvPr id="8" name=" 7">
            <a:extLst>
              <a:ext uri="{FF2B5EF4-FFF2-40B4-BE49-F238E27FC236}">
                <a16:creationId xmlns:a16="http://schemas.microsoft.com/office/drawing/2014/main" id="{71028E9B-1CE2-42DA-82EF-3929FAC8F214}"/>
              </a:ext>
            </a:extLst>
          </p:cNvPr>
          <p:cNvSpPr txBox="1">
            <a:spLocks noGrp="1"/>
          </p:cNvSpPr>
          <p:nvPr>
            <p:ph type="ftr" sz="quarter" idx="3"/>
          </p:nvPr>
        </p:nvSpPr>
        <p:spPr>
          <a:xfrm>
            <a:off x="3918614" y="6247794"/>
            <a:ext cx="4354016" cy="474571"/>
          </a:xfrm>
          <a:prstGeom prst="rect">
            <a:avLst/>
          </a:prstGeom>
          <a:noFill/>
          <a:ln>
            <a:noFill/>
          </a:ln>
        </p:spPr>
        <p:txBody>
          <a:bodyPr vert="horz" lIns="0" tIns="0" rIns="0" bIns="0" anchorCtr="0">
            <a:noAutofit/>
          </a:bodyPr>
          <a:lstStyle>
            <a:lvl1pPr lvl="0" algn="ctr" rtl="0" hangingPunct="0">
              <a:buNone/>
              <a:tabLst/>
              <a:defRPr lang="pl-PL" sz="1693" kern="1200">
                <a:solidFill>
                  <a:srgbClr val="FFFFFF"/>
                </a:solidFill>
                <a:latin typeface="Liberation Sans" pitchFamily="18"/>
                <a:ea typeface="Segoe UI" pitchFamily="2"/>
                <a:cs typeface="Tahoma" pitchFamily="2"/>
              </a:defRPr>
            </a:lvl1pPr>
          </a:lstStyle>
          <a:p>
            <a:pPr lvl="0"/>
            <a:endParaRPr lang="pl-PL"/>
          </a:p>
        </p:txBody>
      </p:sp>
      <p:sp>
        <p:nvSpPr>
          <p:cNvPr id="9" name=" 8">
            <a:extLst>
              <a:ext uri="{FF2B5EF4-FFF2-40B4-BE49-F238E27FC236}">
                <a16:creationId xmlns:a16="http://schemas.microsoft.com/office/drawing/2014/main" id="{DF6DDCE9-F0A2-4B69-B398-C20B01EB29DF}"/>
              </a:ext>
            </a:extLst>
          </p:cNvPr>
          <p:cNvSpPr txBox="1">
            <a:spLocks noGrp="1"/>
          </p:cNvSpPr>
          <p:nvPr>
            <p:ph type="sldNum" sz="quarter" idx="4"/>
          </p:nvPr>
        </p:nvSpPr>
        <p:spPr>
          <a:xfrm>
            <a:off x="8490331" y="6247794"/>
            <a:ext cx="2612409" cy="474571"/>
          </a:xfrm>
          <a:prstGeom prst="rect">
            <a:avLst/>
          </a:prstGeom>
          <a:noFill/>
          <a:ln>
            <a:noFill/>
          </a:ln>
        </p:spPr>
        <p:txBody>
          <a:bodyPr vert="horz" lIns="0" tIns="0" rIns="0" bIns="0" anchorCtr="0">
            <a:noAutofit/>
          </a:bodyPr>
          <a:lstStyle>
            <a:lvl1pPr lvl="0" algn="r" rtl="0" hangingPunct="0">
              <a:buNone/>
              <a:tabLst/>
              <a:defRPr lang="pl-PL" sz="1693" kern="1200">
                <a:solidFill>
                  <a:srgbClr val="FFFFFF"/>
                </a:solidFill>
                <a:latin typeface="Liberation Sans" pitchFamily="18"/>
                <a:ea typeface="Segoe UI" pitchFamily="2"/>
                <a:cs typeface="Tahoma" pitchFamily="2"/>
              </a:defRPr>
            </a:lvl1pPr>
          </a:lstStyle>
          <a:p>
            <a:pPr lvl="0"/>
            <a:fld id="{A44304E7-4030-45D0-86CD-68156A33C8FE}" type="slidenum">
              <a:t>‹#›</a:t>
            </a:fld>
            <a:endParaRPr lang="pl-PL"/>
          </a:p>
        </p:txBody>
      </p:sp>
      <p:sp>
        <p:nvSpPr>
          <p:cNvPr id="10" name="Dowolny kształt: kształt 9">
            <a:extLst>
              <a:ext uri="{FF2B5EF4-FFF2-40B4-BE49-F238E27FC236}">
                <a16:creationId xmlns:a16="http://schemas.microsoft.com/office/drawing/2014/main" id="{A852BB48-71B8-4905-A35E-EABD99289958}"/>
              </a:ext>
            </a:extLst>
          </p:cNvPr>
          <p:cNvSpPr/>
          <p:nvPr/>
        </p:nvSpPr>
        <p:spPr>
          <a:xfrm>
            <a:off x="549477" y="1462898"/>
            <a:ext cx="11146716" cy="5939540"/>
          </a:xfrm>
          <a:custGeom>
            <a:avLst/>
            <a:gdLst/>
            <a:ahLst/>
            <a:cxnLst>
              <a:cxn ang="3cd4">
                <a:pos x="hc" y="t"/>
              </a:cxn>
              <a:cxn ang="cd2">
                <a:pos x="l" y="vc"/>
              </a:cxn>
              <a:cxn ang="cd4">
                <a:pos x="hc" y="b"/>
              </a:cxn>
              <a:cxn ang="0">
                <a:pos x="r" y="vc"/>
              </a:cxn>
            </a:cxnLst>
            <a:rect l="l" t="t" r="r" b="b"/>
            <a:pathLst>
              <a:path w="25602" h="13643">
                <a:moveTo>
                  <a:pt x="1816" y="6343"/>
                </a:moveTo>
                <a:cubicBezTo>
                  <a:pt x="1913" y="6343"/>
                  <a:pt x="2007" y="6368"/>
                  <a:pt x="2090" y="6416"/>
                </a:cubicBezTo>
                <a:lnTo>
                  <a:pt x="9467" y="10677"/>
                </a:lnTo>
                <a:lnTo>
                  <a:pt x="3444" y="4654"/>
                </a:lnTo>
                <a:cubicBezTo>
                  <a:pt x="3376" y="4586"/>
                  <a:pt x="3327" y="4501"/>
                  <a:pt x="3302" y="4408"/>
                </a:cubicBezTo>
                <a:cubicBezTo>
                  <a:pt x="3277" y="4315"/>
                  <a:pt x="3277" y="4217"/>
                  <a:pt x="3302" y="4124"/>
                </a:cubicBezTo>
                <a:cubicBezTo>
                  <a:pt x="3327" y="4031"/>
                  <a:pt x="3376" y="3947"/>
                  <a:pt x="3444" y="3878"/>
                </a:cubicBezTo>
                <a:cubicBezTo>
                  <a:pt x="3512" y="3810"/>
                  <a:pt x="3597" y="3761"/>
                  <a:pt x="3690" y="3736"/>
                </a:cubicBezTo>
                <a:cubicBezTo>
                  <a:pt x="3783" y="3712"/>
                  <a:pt x="3881" y="3712"/>
                  <a:pt x="3974" y="3736"/>
                </a:cubicBezTo>
                <a:cubicBezTo>
                  <a:pt x="4067" y="3761"/>
                  <a:pt x="4152" y="3810"/>
                  <a:pt x="4220" y="3878"/>
                </a:cubicBezTo>
                <a:lnTo>
                  <a:pt x="10240" y="9898"/>
                </a:lnTo>
                <a:lnTo>
                  <a:pt x="5984" y="2523"/>
                </a:lnTo>
                <a:cubicBezTo>
                  <a:pt x="5935" y="2440"/>
                  <a:pt x="5910" y="2345"/>
                  <a:pt x="5910" y="2249"/>
                </a:cubicBezTo>
                <a:cubicBezTo>
                  <a:pt x="5910" y="2153"/>
                  <a:pt x="5935" y="2058"/>
                  <a:pt x="5984" y="1975"/>
                </a:cubicBezTo>
                <a:cubicBezTo>
                  <a:pt x="6032" y="1892"/>
                  <a:pt x="6101" y="1822"/>
                  <a:pt x="6184" y="1774"/>
                </a:cubicBezTo>
                <a:cubicBezTo>
                  <a:pt x="6268" y="1726"/>
                  <a:pt x="6362" y="1701"/>
                  <a:pt x="6459" y="1701"/>
                </a:cubicBezTo>
                <a:cubicBezTo>
                  <a:pt x="6555" y="1701"/>
                  <a:pt x="6650" y="1726"/>
                  <a:pt x="6733" y="1774"/>
                </a:cubicBezTo>
                <a:cubicBezTo>
                  <a:pt x="6816" y="1822"/>
                  <a:pt x="6886" y="1892"/>
                  <a:pt x="6934" y="1975"/>
                </a:cubicBezTo>
                <a:lnTo>
                  <a:pt x="11194" y="9357"/>
                </a:lnTo>
                <a:lnTo>
                  <a:pt x="8987" y="1122"/>
                </a:lnTo>
                <a:cubicBezTo>
                  <a:pt x="8962" y="1029"/>
                  <a:pt x="8962" y="931"/>
                  <a:pt x="8987" y="838"/>
                </a:cubicBezTo>
                <a:cubicBezTo>
                  <a:pt x="9012" y="745"/>
                  <a:pt x="9061" y="661"/>
                  <a:pt x="9129" y="593"/>
                </a:cubicBezTo>
                <a:cubicBezTo>
                  <a:pt x="9197" y="524"/>
                  <a:pt x="9282" y="476"/>
                  <a:pt x="9375" y="451"/>
                </a:cubicBezTo>
                <a:cubicBezTo>
                  <a:pt x="9468" y="426"/>
                  <a:pt x="9566" y="426"/>
                  <a:pt x="9659" y="451"/>
                </a:cubicBezTo>
                <a:cubicBezTo>
                  <a:pt x="9752" y="476"/>
                  <a:pt x="9837" y="524"/>
                  <a:pt x="9905" y="593"/>
                </a:cubicBezTo>
                <a:cubicBezTo>
                  <a:pt x="9973" y="661"/>
                  <a:pt x="10022" y="745"/>
                  <a:pt x="10047" y="838"/>
                </a:cubicBezTo>
                <a:lnTo>
                  <a:pt x="12253" y="9073"/>
                </a:lnTo>
                <a:lnTo>
                  <a:pt x="12253" y="549"/>
                </a:lnTo>
                <a:cubicBezTo>
                  <a:pt x="12253" y="452"/>
                  <a:pt x="12279" y="358"/>
                  <a:pt x="12327" y="274"/>
                </a:cubicBezTo>
                <a:cubicBezTo>
                  <a:pt x="12375" y="191"/>
                  <a:pt x="12444" y="122"/>
                  <a:pt x="12528" y="73"/>
                </a:cubicBezTo>
                <a:cubicBezTo>
                  <a:pt x="12611" y="25"/>
                  <a:pt x="12706" y="0"/>
                  <a:pt x="12802" y="0"/>
                </a:cubicBezTo>
                <a:cubicBezTo>
                  <a:pt x="12898" y="0"/>
                  <a:pt x="12993" y="25"/>
                  <a:pt x="13076" y="73"/>
                </a:cubicBezTo>
                <a:cubicBezTo>
                  <a:pt x="13159" y="122"/>
                  <a:pt x="13229" y="191"/>
                  <a:pt x="13277" y="274"/>
                </a:cubicBezTo>
                <a:cubicBezTo>
                  <a:pt x="13325" y="358"/>
                  <a:pt x="13350" y="452"/>
                  <a:pt x="13350" y="549"/>
                </a:cubicBezTo>
                <a:lnTo>
                  <a:pt x="13350" y="9065"/>
                </a:lnTo>
                <a:lnTo>
                  <a:pt x="15554" y="842"/>
                </a:lnTo>
                <a:cubicBezTo>
                  <a:pt x="15579" y="749"/>
                  <a:pt x="15628" y="664"/>
                  <a:pt x="15696" y="596"/>
                </a:cubicBezTo>
                <a:cubicBezTo>
                  <a:pt x="15764" y="528"/>
                  <a:pt x="15849" y="479"/>
                  <a:pt x="15942" y="454"/>
                </a:cubicBezTo>
                <a:cubicBezTo>
                  <a:pt x="16035" y="429"/>
                  <a:pt x="16132" y="429"/>
                  <a:pt x="16225" y="454"/>
                </a:cubicBezTo>
                <a:cubicBezTo>
                  <a:pt x="16318" y="479"/>
                  <a:pt x="16403" y="528"/>
                  <a:pt x="16471" y="596"/>
                </a:cubicBezTo>
                <a:cubicBezTo>
                  <a:pt x="16539" y="664"/>
                  <a:pt x="16588" y="749"/>
                  <a:pt x="16613" y="842"/>
                </a:cubicBezTo>
                <a:cubicBezTo>
                  <a:pt x="16638" y="935"/>
                  <a:pt x="16638" y="1033"/>
                  <a:pt x="16613" y="1126"/>
                </a:cubicBezTo>
                <a:lnTo>
                  <a:pt x="14408" y="9358"/>
                </a:lnTo>
                <a:lnTo>
                  <a:pt x="18670" y="1975"/>
                </a:lnTo>
                <a:cubicBezTo>
                  <a:pt x="18718" y="1892"/>
                  <a:pt x="18788" y="1822"/>
                  <a:pt x="18871" y="1774"/>
                </a:cubicBezTo>
                <a:cubicBezTo>
                  <a:pt x="18954" y="1726"/>
                  <a:pt x="19049" y="1701"/>
                  <a:pt x="19145" y="1701"/>
                </a:cubicBezTo>
                <a:cubicBezTo>
                  <a:pt x="19241" y="1701"/>
                  <a:pt x="19336" y="1726"/>
                  <a:pt x="19419" y="1774"/>
                </a:cubicBezTo>
                <a:cubicBezTo>
                  <a:pt x="19503" y="1822"/>
                  <a:pt x="19572" y="1892"/>
                  <a:pt x="19620" y="1975"/>
                </a:cubicBezTo>
                <a:cubicBezTo>
                  <a:pt x="19668" y="2058"/>
                  <a:pt x="19694" y="2153"/>
                  <a:pt x="19694" y="2249"/>
                </a:cubicBezTo>
                <a:cubicBezTo>
                  <a:pt x="19694" y="2346"/>
                  <a:pt x="19668" y="2440"/>
                  <a:pt x="19620" y="2524"/>
                </a:cubicBezTo>
                <a:lnTo>
                  <a:pt x="19620" y="2523"/>
                </a:lnTo>
                <a:lnTo>
                  <a:pt x="19620" y="2524"/>
                </a:lnTo>
                <a:lnTo>
                  <a:pt x="15363" y="9897"/>
                </a:lnTo>
                <a:lnTo>
                  <a:pt x="21382" y="3878"/>
                </a:lnTo>
                <a:cubicBezTo>
                  <a:pt x="21450" y="3810"/>
                  <a:pt x="21535" y="3761"/>
                  <a:pt x="21628" y="3736"/>
                </a:cubicBezTo>
                <a:cubicBezTo>
                  <a:pt x="21721" y="3711"/>
                  <a:pt x="21819" y="3711"/>
                  <a:pt x="21912" y="3736"/>
                </a:cubicBezTo>
                <a:cubicBezTo>
                  <a:pt x="22005" y="3761"/>
                  <a:pt x="22090" y="3810"/>
                  <a:pt x="22158" y="3878"/>
                </a:cubicBezTo>
                <a:cubicBezTo>
                  <a:pt x="22226" y="3946"/>
                  <a:pt x="22275" y="4031"/>
                  <a:pt x="22300" y="4124"/>
                </a:cubicBezTo>
                <a:cubicBezTo>
                  <a:pt x="22325" y="4217"/>
                  <a:pt x="22325" y="4315"/>
                  <a:pt x="22300" y="4408"/>
                </a:cubicBezTo>
                <a:cubicBezTo>
                  <a:pt x="22275" y="4501"/>
                  <a:pt x="22226" y="4585"/>
                  <a:pt x="22158" y="4653"/>
                </a:cubicBezTo>
                <a:lnTo>
                  <a:pt x="16131" y="10681"/>
                </a:lnTo>
                <a:lnTo>
                  <a:pt x="23513" y="6418"/>
                </a:lnTo>
                <a:cubicBezTo>
                  <a:pt x="23597" y="6370"/>
                  <a:pt x="23691" y="6345"/>
                  <a:pt x="23788" y="6345"/>
                </a:cubicBezTo>
                <a:cubicBezTo>
                  <a:pt x="23884" y="6345"/>
                  <a:pt x="23978" y="6370"/>
                  <a:pt x="24062" y="6418"/>
                </a:cubicBezTo>
                <a:cubicBezTo>
                  <a:pt x="24145" y="6466"/>
                  <a:pt x="24214" y="6536"/>
                  <a:pt x="24263" y="6619"/>
                </a:cubicBezTo>
                <a:cubicBezTo>
                  <a:pt x="24311" y="6702"/>
                  <a:pt x="24336" y="6797"/>
                  <a:pt x="24336" y="6893"/>
                </a:cubicBezTo>
                <a:cubicBezTo>
                  <a:pt x="24336" y="6990"/>
                  <a:pt x="24311" y="7084"/>
                  <a:pt x="24263" y="7168"/>
                </a:cubicBezTo>
                <a:cubicBezTo>
                  <a:pt x="24214" y="7251"/>
                  <a:pt x="24145" y="7320"/>
                  <a:pt x="24062" y="7368"/>
                </a:cubicBezTo>
                <a:lnTo>
                  <a:pt x="16689" y="11625"/>
                </a:lnTo>
                <a:lnTo>
                  <a:pt x="24911" y="9422"/>
                </a:lnTo>
                <a:cubicBezTo>
                  <a:pt x="25004" y="9397"/>
                  <a:pt x="25102" y="9397"/>
                  <a:pt x="25195" y="9422"/>
                </a:cubicBezTo>
                <a:cubicBezTo>
                  <a:pt x="25288" y="9447"/>
                  <a:pt x="25373" y="9496"/>
                  <a:pt x="25441" y="9564"/>
                </a:cubicBezTo>
                <a:cubicBezTo>
                  <a:pt x="25509" y="9632"/>
                  <a:pt x="25558" y="9717"/>
                  <a:pt x="25583" y="9810"/>
                </a:cubicBezTo>
                <a:cubicBezTo>
                  <a:pt x="25608" y="9903"/>
                  <a:pt x="25608" y="10001"/>
                  <a:pt x="25583" y="10094"/>
                </a:cubicBezTo>
                <a:cubicBezTo>
                  <a:pt x="25558" y="10187"/>
                  <a:pt x="25509" y="10272"/>
                  <a:pt x="25441" y="10340"/>
                </a:cubicBezTo>
                <a:cubicBezTo>
                  <a:pt x="25373" y="10408"/>
                  <a:pt x="25288" y="10457"/>
                  <a:pt x="25195" y="10482"/>
                </a:cubicBezTo>
                <a:lnTo>
                  <a:pt x="13470" y="13623"/>
                </a:lnTo>
                <a:cubicBezTo>
                  <a:pt x="13377" y="13648"/>
                  <a:pt x="13280" y="13648"/>
                  <a:pt x="13187" y="13623"/>
                </a:cubicBezTo>
                <a:cubicBezTo>
                  <a:pt x="13094" y="13598"/>
                  <a:pt x="13009" y="13549"/>
                  <a:pt x="12941" y="13481"/>
                </a:cubicBezTo>
                <a:cubicBezTo>
                  <a:pt x="12874" y="13415"/>
                  <a:pt x="12826" y="13333"/>
                  <a:pt x="12801" y="13243"/>
                </a:cubicBezTo>
                <a:cubicBezTo>
                  <a:pt x="12775" y="13333"/>
                  <a:pt x="12727" y="13416"/>
                  <a:pt x="12661" y="13482"/>
                </a:cubicBezTo>
                <a:cubicBezTo>
                  <a:pt x="12593" y="13550"/>
                  <a:pt x="12508" y="13599"/>
                  <a:pt x="12415" y="13624"/>
                </a:cubicBezTo>
                <a:cubicBezTo>
                  <a:pt x="12322" y="13649"/>
                  <a:pt x="12224" y="13649"/>
                  <a:pt x="12131" y="13624"/>
                </a:cubicBezTo>
                <a:lnTo>
                  <a:pt x="12130" y="13624"/>
                </a:lnTo>
                <a:lnTo>
                  <a:pt x="407" y="10483"/>
                </a:lnTo>
                <a:cubicBezTo>
                  <a:pt x="314" y="10458"/>
                  <a:pt x="229" y="10409"/>
                  <a:pt x="161" y="10341"/>
                </a:cubicBezTo>
                <a:cubicBezTo>
                  <a:pt x="93" y="10273"/>
                  <a:pt x="44" y="10188"/>
                  <a:pt x="19" y="10095"/>
                </a:cubicBezTo>
                <a:cubicBezTo>
                  <a:pt x="-6" y="10002"/>
                  <a:pt x="-6" y="9904"/>
                  <a:pt x="19" y="9811"/>
                </a:cubicBezTo>
                <a:cubicBezTo>
                  <a:pt x="44" y="9718"/>
                  <a:pt x="93" y="9633"/>
                  <a:pt x="161" y="9565"/>
                </a:cubicBezTo>
                <a:cubicBezTo>
                  <a:pt x="229" y="9497"/>
                  <a:pt x="314" y="9448"/>
                  <a:pt x="407" y="9423"/>
                </a:cubicBezTo>
                <a:cubicBezTo>
                  <a:pt x="500" y="9398"/>
                  <a:pt x="597" y="9398"/>
                  <a:pt x="690" y="9423"/>
                </a:cubicBezTo>
                <a:lnTo>
                  <a:pt x="8921" y="11628"/>
                </a:lnTo>
                <a:lnTo>
                  <a:pt x="1542" y="7366"/>
                </a:lnTo>
                <a:cubicBezTo>
                  <a:pt x="1458" y="7318"/>
                  <a:pt x="1389" y="7249"/>
                  <a:pt x="1341" y="7165"/>
                </a:cubicBezTo>
                <a:cubicBezTo>
                  <a:pt x="1293" y="7082"/>
                  <a:pt x="1268" y="6987"/>
                  <a:pt x="1268" y="6891"/>
                </a:cubicBezTo>
                <a:cubicBezTo>
                  <a:pt x="1268" y="6795"/>
                  <a:pt x="1293" y="6700"/>
                  <a:pt x="1341" y="6617"/>
                </a:cubicBezTo>
                <a:cubicBezTo>
                  <a:pt x="1389" y="6534"/>
                  <a:pt x="1459" y="6464"/>
                  <a:pt x="1542" y="6416"/>
                </a:cubicBezTo>
                <a:cubicBezTo>
                  <a:pt x="1625" y="6368"/>
                  <a:pt x="1720" y="6343"/>
                  <a:pt x="1816" y="6343"/>
                </a:cubicBezTo>
                <a:close/>
              </a:path>
            </a:pathLst>
          </a:custGeom>
          <a:solidFill>
            <a:srgbClr val="FFFFA6">
              <a:alpha val="4000"/>
            </a:srgbClr>
          </a:solidFill>
          <a:ln>
            <a:noFill/>
            <a:prstDash val="solid"/>
          </a:ln>
        </p:spPr>
        <p:txBody>
          <a:bodyPr wrap="none" lIns="108847" tIns="54423" rIns="108847" bIns="54423"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grpSp>
        <p:nvGrpSpPr>
          <p:cNvPr id="11" name="Grupa 10">
            <a:extLst>
              <a:ext uri="{FF2B5EF4-FFF2-40B4-BE49-F238E27FC236}">
                <a16:creationId xmlns:a16="http://schemas.microsoft.com/office/drawing/2014/main" id="{C8294FBD-9D71-4032-8C2D-7783CEB23B90}"/>
              </a:ext>
            </a:extLst>
          </p:cNvPr>
          <p:cNvGrpSpPr/>
          <p:nvPr/>
        </p:nvGrpSpPr>
        <p:grpSpPr>
          <a:xfrm>
            <a:off x="904329" y="1048410"/>
            <a:ext cx="10382586" cy="144984"/>
            <a:chOff x="747720" y="866880"/>
            <a:chExt cx="8584560" cy="119880"/>
          </a:xfrm>
        </p:grpSpPr>
        <p:sp>
          <p:nvSpPr>
            <p:cNvPr id="12" name="Dowolny kształt: kształt 11">
              <a:extLst>
                <a:ext uri="{FF2B5EF4-FFF2-40B4-BE49-F238E27FC236}">
                  <a16:creationId xmlns:a16="http://schemas.microsoft.com/office/drawing/2014/main" id="{3088332B-1DF5-441D-AC8C-B2D9C2AF3EC3}"/>
                </a:ext>
              </a:extLst>
            </p:cNvPr>
            <p:cNvSpPr/>
            <p:nvPr/>
          </p:nvSpPr>
          <p:spPr>
            <a:xfrm>
              <a:off x="747720" y="866880"/>
              <a:ext cx="2466000" cy="2880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25000"/>
              </a:srgbClr>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13" name="Dowolny kształt: kształt 12">
              <a:extLst>
                <a:ext uri="{FF2B5EF4-FFF2-40B4-BE49-F238E27FC236}">
                  <a16:creationId xmlns:a16="http://schemas.microsoft.com/office/drawing/2014/main" id="{DE47F0EF-2EE7-47EB-9CCF-D1769F0176F0}"/>
                </a:ext>
              </a:extLst>
            </p:cNvPr>
            <p:cNvSpPr/>
            <p:nvPr/>
          </p:nvSpPr>
          <p:spPr>
            <a:xfrm>
              <a:off x="1005119" y="957960"/>
              <a:ext cx="2196000" cy="2880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25000"/>
              </a:srgbClr>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14" name="Dowolny kształt: kształt 13">
              <a:extLst>
                <a:ext uri="{FF2B5EF4-FFF2-40B4-BE49-F238E27FC236}">
                  <a16:creationId xmlns:a16="http://schemas.microsoft.com/office/drawing/2014/main" id="{F45985E5-2AA8-4D65-A386-13C98F963D52}"/>
                </a:ext>
              </a:extLst>
            </p:cNvPr>
            <p:cNvSpPr/>
            <p:nvPr/>
          </p:nvSpPr>
          <p:spPr>
            <a:xfrm flipH="1">
              <a:off x="6866280" y="866880"/>
              <a:ext cx="2466000" cy="2880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25000"/>
              </a:srgbClr>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15" name="Dowolny kształt: kształt 14">
              <a:extLst>
                <a:ext uri="{FF2B5EF4-FFF2-40B4-BE49-F238E27FC236}">
                  <a16:creationId xmlns:a16="http://schemas.microsoft.com/office/drawing/2014/main" id="{91DBF7BA-941E-4E3F-8AE5-DED1ACFE7C38}"/>
                </a:ext>
              </a:extLst>
            </p:cNvPr>
            <p:cNvSpPr/>
            <p:nvPr/>
          </p:nvSpPr>
          <p:spPr>
            <a:xfrm flipH="1">
              <a:off x="6878880" y="957960"/>
              <a:ext cx="2196000" cy="2880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25000"/>
              </a:srgbClr>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grpSp>
      <p:sp>
        <p:nvSpPr>
          <p:cNvPr id="16" name=" 15">
            <a:extLst>
              <a:ext uri="{FF2B5EF4-FFF2-40B4-BE49-F238E27FC236}">
                <a16:creationId xmlns:a16="http://schemas.microsoft.com/office/drawing/2014/main" id="{444AF037-0924-4C85-8375-B30C9A67EF53}"/>
              </a:ext>
            </a:extLst>
          </p:cNvPr>
          <p:cNvSpPr txBox="1">
            <a:spLocks noGrp="1"/>
          </p:cNvSpPr>
          <p:nvPr>
            <p:ph type="body" idx="1"/>
          </p:nvPr>
        </p:nvSpPr>
        <p:spPr>
          <a:xfrm>
            <a:off x="609561" y="1604399"/>
            <a:ext cx="10971684" cy="3976818"/>
          </a:xfrm>
          <a:prstGeom prst="rect">
            <a:avLst/>
          </a:prstGeom>
          <a:noFill/>
          <a:ln>
            <a:noFill/>
          </a:ln>
        </p:spPr>
        <p:txBody>
          <a:bodyPr lIns="0" tIns="0" rIns="0" bIns="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45959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hangingPunct="0">
        <a:tabLst/>
        <a:defRPr lang="pl-PL" sz="3761" b="1" i="0" u="none" strike="noStrike" kern="1200">
          <a:ln>
            <a:noFill/>
          </a:ln>
          <a:solidFill>
            <a:srgbClr val="FFFFFF"/>
          </a:solidFill>
          <a:latin typeface="Liberation Sans" pitchFamily="18"/>
        </a:defRPr>
      </a:lvl1pPr>
    </p:titleStyle>
    <p:bodyStyle>
      <a:lvl1pPr marL="0" marR="0" indent="0" hangingPunct="0">
        <a:spcBef>
          <a:spcPts val="0"/>
        </a:spcBef>
        <a:spcAft>
          <a:spcPts val="1286"/>
        </a:spcAft>
        <a:tabLst/>
        <a:defRPr lang="pl-PL" sz="2903" b="0" i="0" u="none" strike="noStrike" kern="1200">
          <a:ln>
            <a:noFill/>
          </a:ln>
          <a:solidFill>
            <a:srgbClr val="000000"/>
          </a:solidFill>
          <a:latin typeface="Liberation Sans" pitchFamily="18"/>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pl-PL"/>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3A5BCC7-8388-41EE-AB1B-31561969B69A}" type="datetimeFigureOut">
              <a:rPr lang="pl-PL" smtClean="0"/>
              <a:t>15.03.2021</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3C2D52E-A38C-40F3-8BE6-A06B99DDA94B}" type="slidenum">
              <a:rPr lang="pl-PL" smtClean="0"/>
              <a:t>‹#›</a:t>
            </a:fld>
            <a:endParaRPr lang="pl-PL"/>
          </a:p>
        </p:txBody>
      </p:sp>
    </p:spTree>
    <p:extLst>
      <p:ext uri="{BB962C8B-B14F-4D97-AF65-F5344CB8AC3E}">
        <p14:creationId xmlns:p14="http://schemas.microsoft.com/office/powerpoint/2010/main" val="275605796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A5BCC7-8388-41EE-AB1B-31561969B69A}" type="datetimeFigureOut">
              <a:rPr lang="pl-PL" smtClean="0"/>
              <a:t>15.03.2021</a:t>
            </a:fld>
            <a:endParaRPr lang="pl-P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C2D52E-A38C-40F3-8BE6-A06B99DDA94B}" type="slidenum">
              <a:rPr lang="pl-PL" smtClean="0"/>
              <a:t>‹#›</a:t>
            </a:fld>
            <a:endParaRPr lang="pl-PL"/>
          </a:p>
        </p:txBody>
      </p:sp>
    </p:spTree>
    <p:extLst>
      <p:ext uri="{BB962C8B-B14F-4D97-AF65-F5344CB8AC3E}">
        <p14:creationId xmlns:p14="http://schemas.microsoft.com/office/powerpoint/2010/main" val="3908612643"/>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3" r:id="rId16"/>
    <p:sldLayoutId id="21474842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73E4B55E-03BA-4981-AE3F-DF0F6097C4A9}"/>
              </a:ext>
            </a:extLst>
          </p:cNvPr>
          <p:cNvSpPr txBox="1">
            <a:spLocks noGrp="1"/>
          </p:cNvSpPr>
          <p:nvPr>
            <p:ph type="title"/>
          </p:nvPr>
        </p:nvSpPr>
        <p:spPr>
          <a:xfrm>
            <a:off x="870803" y="3700784"/>
            <a:ext cx="10449638" cy="1306159"/>
          </a:xfrm>
          <a:prstGeom prst="rect">
            <a:avLst/>
          </a:prstGeom>
          <a:noFill/>
          <a:ln>
            <a:noFill/>
          </a:ln>
        </p:spPr>
        <p:txBody>
          <a:bodyPr lIns="0" tIns="0" rIns="0" bIns="0" anchor="ctr">
            <a:normAutofit/>
          </a:bodyPr>
          <a:lstStyle/>
          <a:p>
            <a:endParaRPr lang="pl-PL"/>
          </a:p>
        </p:txBody>
      </p:sp>
      <p:sp>
        <p:nvSpPr>
          <p:cNvPr id="3" name=" 2">
            <a:extLst>
              <a:ext uri="{FF2B5EF4-FFF2-40B4-BE49-F238E27FC236}">
                <a16:creationId xmlns:a16="http://schemas.microsoft.com/office/drawing/2014/main" id="{643956F8-5D0B-4E62-9992-0B88E66F97E6}"/>
              </a:ext>
            </a:extLst>
          </p:cNvPr>
          <p:cNvSpPr txBox="1">
            <a:spLocks noGrp="1"/>
          </p:cNvSpPr>
          <p:nvPr>
            <p:ph type="body" idx="1"/>
          </p:nvPr>
        </p:nvSpPr>
        <p:spPr>
          <a:xfrm>
            <a:off x="870803" y="5224636"/>
            <a:ext cx="10449638" cy="870773"/>
          </a:xfrm>
          <a:prstGeom prst="rect">
            <a:avLst/>
          </a:prstGeom>
        </p:spPr>
        <p:txBody>
          <a:bodyPr lIns="0" tIns="0" rIns="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 3">
            <a:extLst>
              <a:ext uri="{FF2B5EF4-FFF2-40B4-BE49-F238E27FC236}">
                <a16:creationId xmlns:a16="http://schemas.microsoft.com/office/drawing/2014/main" id="{A96C0329-D54B-4698-8E2C-127C496845DF}"/>
              </a:ext>
            </a:extLst>
          </p:cNvPr>
          <p:cNvSpPr txBox="1">
            <a:spLocks noGrp="1"/>
          </p:cNvSpPr>
          <p:nvPr>
            <p:ph type="dt" sz="half" idx="2"/>
          </p:nvPr>
        </p:nvSpPr>
        <p:spPr>
          <a:xfrm>
            <a:off x="653102" y="6313102"/>
            <a:ext cx="2830110" cy="478925"/>
          </a:xfrm>
          <a:prstGeom prst="rect">
            <a:avLst/>
          </a:prstGeom>
          <a:noFill/>
          <a:ln>
            <a:noFill/>
          </a:ln>
        </p:spPr>
        <p:txBody>
          <a:bodyPr vert="horz" lIns="0" tIns="0" rIns="0" bIns="0" anchorCtr="0">
            <a:noAutofit/>
          </a:bodyPr>
          <a:lstStyle>
            <a:lvl1pPr lvl="0" rtl="0" hangingPunct="0">
              <a:buNone/>
              <a:tabLst/>
              <a:defRPr lang="pl-PL" sz="1693" kern="1200">
                <a:latin typeface="Noto Sans Regular" pitchFamily="2"/>
                <a:ea typeface="Segoe UI" pitchFamily="2"/>
                <a:cs typeface="Tahoma" pitchFamily="2"/>
              </a:defRPr>
            </a:lvl1pPr>
          </a:lstStyle>
          <a:p>
            <a:pPr lvl="0"/>
            <a:endParaRPr lang="pl-PL"/>
          </a:p>
        </p:txBody>
      </p:sp>
      <p:sp>
        <p:nvSpPr>
          <p:cNvPr id="5" name=" 4">
            <a:extLst>
              <a:ext uri="{FF2B5EF4-FFF2-40B4-BE49-F238E27FC236}">
                <a16:creationId xmlns:a16="http://schemas.microsoft.com/office/drawing/2014/main" id="{45D12FF3-7161-40D3-A827-3F1E5EA4294F}"/>
              </a:ext>
            </a:extLst>
          </p:cNvPr>
          <p:cNvSpPr txBox="1">
            <a:spLocks noGrp="1"/>
          </p:cNvSpPr>
          <p:nvPr>
            <p:ph type="ftr" sz="quarter" idx="3"/>
          </p:nvPr>
        </p:nvSpPr>
        <p:spPr>
          <a:xfrm>
            <a:off x="4136315" y="6313102"/>
            <a:ext cx="3918614" cy="478925"/>
          </a:xfrm>
          <a:prstGeom prst="rect">
            <a:avLst/>
          </a:prstGeom>
          <a:noFill/>
          <a:ln>
            <a:noFill/>
          </a:ln>
        </p:spPr>
        <p:txBody>
          <a:bodyPr vert="horz" lIns="0" tIns="0" rIns="0" bIns="0" anchorCtr="0">
            <a:noAutofit/>
          </a:bodyPr>
          <a:lstStyle>
            <a:lvl1pPr lvl="0" algn="ctr" rtl="0" hangingPunct="0">
              <a:buNone/>
              <a:tabLst/>
              <a:defRPr lang="pl-PL" sz="1693" kern="1200">
                <a:latin typeface="Noto Sans Regular" pitchFamily="2"/>
                <a:ea typeface="Segoe UI" pitchFamily="2"/>
                <a:cs typeface="Tahoma" pitchFamily="2"/>
              </a:defRPr>
            </a:lvl1pPr>
          </a:lstStyle>
          <a:p>
            <a:pPr lvl="0"/>
            <a:endParaRPr lang="pl-PL"/>
          </a:p>
        </p:txBody>
      </p:sp>
      <p:sp>
        <p:nvSpPr>
          <p:cNvPr id="6" name=" 5">
            <a:extLst>
              <a:ext uri="{FF2B5EF4-FFF2-40B4-BE49-F238E27FC236}">
                <a16:creationId xmlns:a16="http://schemas.microsoft.com/office/drawing/2014/main" id="{A66BC7FF-CFD0-4A27-B48A-9B4FC5CA8845}"/>
              </a:ext>
            </a:extLst>
          </p:cNvPr>
          <p:cNvSpPr txBox="1">
            <a:spLocks noGrp="1"/>
          </p:cNvSpPr>
          <p:nvPr>
            <p:ph type="sldNum" sz="quarter" idx="4"/>
          </p:nvPr>
        </p:nvSpPr>
        <p:spPr>
          <a:xfrm>
            <a:off x="8708032" y="6313102"/>
            <a:ext cx="2830110" cy="478925"/>
          </a:xfrm>
          <a:prstGeom prst="rect">
            <a:avLst/>
          </a:prstGeom>
          <a:noFill/>
          <a:ln>
            <a:noFill/>
          </a:ln>
        </p:spPr>
        <p:txBody>
          <a:bodyPr vert="horz" lIns="0" tIns="0" rIns="0" bIns="0" anchorCtr="0">
            <a:noAutofit/>
          </a:bodyPr>
          <a:lstStyle>
            <a:lvl1pPr lvl="0" algn="r" rtl="0" hangingPunct="0">
              <a:buNone/>
              <a:tabLst/>
              <a:defRPr lang="pl-PL" sz="1693" kern="1200">
                <a:latin typeface="Noto Sans Regular" pitchFamily="2"/>
                <a:ea typeface="Segoe UI" pitchFamily="2"/>
                <a:cs typeface="Tahoma" pitchFamily="2"/>
              </a:defRPr>
            </a:lvl1pPr>
          </a:lstStyle>
          <a:p>
            <a:pPr lvl="0"/>
            <a:fld id="{B4D889B6-B708-4031-AB7B-BE024E00737A}" type="slidenum">
              <a:t>‹#›</a:t>
            </a:fld>
            <a:r>
              <a:rPr lang="pl-PL"/>
              <a:t> /</a:t>
            </a:r>
          </a:p>
        </p:txBody>
      </p:sp>
      <p:sp>
        <p:nvSpPr>
          <p:cNvPr id="7" name="Dowolny kształt: kształt 6">
            <a:extLst>
              <a:ext uri="{FF2B5EF4-FFF2-40B4-BE49-F238E27FC236}">
                <a16:creationId xmlns:a16="http://schemas.microsoft.com/office/drawing/2014/main" id="{56BCF05D-EFD1-4004-8666-9D07F627AA5C}"/>
              </a:ext>
            </a:extLst>
          </p:cNvPr>
          <p:cNvSpPr/>
          <p:nvPr/>
        </p:nvSpPr>
        <p:spPr>
          <a:xfrm>
            <a:off x="0" y="3700784"/>
            <a:ext cx="653102" cy="1306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25400">
            <a:solidFill>
              <a:srgbClr val="3465A4"/>
            </a:solidFill>
            <a:prstDash val="solid"/>
          </a:ln>
        </p:spPr>
        <p:txBody>
          <a:bodyPr wrap="none" lIns="0" tIns="0" rIns="0" bIns="0" anchor="ctr" compatLnSpc="0">
            <a:noAutofit/>
          </a:bodyPr>
          <a:lstStyle/>
          <a:p>
            <a:pPr lvl="0" hangingPunct="0">
              <a:buNone/>
              <a:tabLst/>
            </a:pPr>
            <a:endParaRPr lang="pl-PL" sz="2903">
              <a:latin typeface="Liberation Sans" pitchFamily="18"/>
              <a:ea typeface="Segoe UI" pitchFamily="2"/>
              <a:cs typeface="Tahoma" pitchFamily="2"/>
            </a:endParaRPr>
          </a:p>
        </p:txBody>
      </p:sp>
    </p:spTree>
    <p:extLst>
      <p:ext uri="{BB962C8B-B14F-4D97-AF65-F5344CB8AC3E}">
        <p14:creationId xmlns:p14="http://schemas.microsoft.com/office/powerpoint/2010/main" val="389241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hangingPunct="0">
        <a:tabLst/>
        <a:defRPr lang="pl-PL" sz="4100" b="1" i="0" u="none" strike="noStrike" kern="1200">
          <a:ln>
            <a:noFill/>
          </a:ln>
          <a:solidFill>
            <a:srgbClr val="333333"/>
          </a:solidFill>
          <a:latin typeface="Noto Sans Regular" pitchFamily="34"/>
        </a:defRPr>
      </a:lvl1pPr>
    </p:titleStyle>
    <p:bodyStyle>
      <a:lvl1pPr hangingPunct="0">
        <a:tabLst/>
        <a:defRPr lang="pl-PL" sz="2903"/>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pl-PL"/>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CECBC2DC-9720-48A1-8A29-FC5EFC55F554}"/>
              </a:ext>
            </a:extLst>
          </p:cNvPr>
          <p:cNvSpPr txBox="1">
            <a:spLocks noGrp="1"/>
          </p:cNvSpPr>
          <p:nvPr>
            <p:ph type="title"/>
          </p:nvPr>
        </p:nvSpPr>
        <p:spPr>
          <a:xfrm>
            <a:off x="609561" y="979619"/>
            <a:ext cx="10971684" cy="1567391"/>
          </a:xfrm>
          <a:prstGeom prst="rect">
            <a:avLst/>
          </a:prstGeom>
          <a:noFill/>
          <a:ln>
            <a:noFill/>
          </a:ln>
        </p:spPr>
        <p:txBody>
          <a:bodyPr lIns="0" tIns="0" rIns="0" bIns="0" anchor="ctr"/>
          <a:lstStyle/>
          <a:p>
            <a:endParaRPr lang="pl-PL"/>
          </a:p>
        </p:txBody>
      </p:sp>
      <p:sp>
        <p:nvSpPr>
          <p:cNvPr id="3" name="pole tekstowe 2">
            <a:extLst>
              <a:ext uri="{FF2B5EF4-FFF2-40B4-BE49-F238E27FC236}">
                <a16:creationId xmlns:a16="http://schemas.microsoft.com/office/drawing/2014/main" id="{02CCCC3A-599D-4E72-872E-2B69CA23D1A6}"/>
              </a:ext>
            </a:extLst>
          </p:cNvPr>
          <p:cNvSpPr txBox="1"/>
          <p:nvPr/>
        </p:nvSpPr>
        <p:spPr>
          <a:xfrm>
            <a:off x="609561" y="2873550"/>
            <a:ext cx="10971684" cy="3330705"/>
          </a:xfrm>
          <a:prstGeom prst="rect">
            <a:avLst/>
          </a:prstGeom>
          <a:noFill/>
          <a:ln>
            <a:noFill/>
          </a:ln>
        </p:spPr>
        <p:txBody>
          <a:bodyPr wrap="none" lIns="108847" tIns="54423" rIns="108847" bIns="54423" anchorCtr="0" compatLnSpc="0">
            <a:noAutofit/>
          </a:bodyPr>
          <a:lstStyle/>
          <a:p>
            <a:pPr marL="0" marR="0" lvl="0" indent="0" hangingPunct="0">
              <a:lnSpc>
                <a:spcPct val="100000"/>
              </a:lnSpc>
              <a:spcBef>
                <a:spcPts val="0"/>
              </a:spcBef>
              <a:spcAft>
                <a:spcPts val="0"/>
              </a:spcAft>
              <a:buNone/>
              <a:tabLst/>
            </a:pPr>
            <a:endParaRPr lang="pl-PL" sz="2177" b="0" i="0" u="none" strike="noStrike" kern="1200" cap="none">
              <a:ln>
                <a:noFill/>
              </a:ln>
              <a:latin typeface="DejaVu Sans" pitchFamily="2"/>
              <a:ea typeface="Segoe UI" pitchFamily="2"/>
              <a:cs typeface="Tahoma" pitchFamily="2"/>
            </a:endParaRPr>
          </a:p>
        </p:txBody>
      </p:sp>
      <p:sp>
        <p:nvSpPr>
          <p:cNvPr id="4" name=" 3">
            <a:extLst>
              <a:ext uri="{FF2B5EF4-FFF2-40B4-BE49-F238E27FC236}">
                <a16:creationId xmlns:a16="http://schemas.microsoft.com/office/drawing/2014/main" id="{FD7343A6-D167-4A88-8F4B-18D162A8A27D}"/>
              </a:ext>
            </a:extLst>
          </p:cNvPr>
          <p:cNvSpPr txBox="1">
            <a:spLocks noGrp="1"/>
          </p:cNvSpPr>
          <p:nvPr>
            <p:ph type="dt" sz="half" idx="2"/>
          </p:nvPr>
        </p:nvSpPr>
        <p:spPr>
          <a:xfrm>
            <a:off x="609561" y="6246488"/>
            <a:ext cx="2840124" cy="472394"/>
          </a:xfrm>
          <a:prstGeom prst="rect">
            <a:avLst/>
          </a:prstGeom>
          <a:noFill/>
          <a:ln>
            <a:noFill/>
          </a:ln>
        </p:spPr>
        <p:txBody>
          <a:bodyPr vert="horz" lIns="0" tIns="0" rIns="0" bIns="0" anchorCtr="0">
            <a:noAutofit/>
          </a:bodyPr>
          <a:lstStyle>
            <a:lvl1pPr lvl="0" rtl="0" hangingPunct="0">
              <a:buNone/>
              <a:tabLst/>
              <a:defRPr lang="pl-PL" sz="1693" kern="1200">
                <a:solidFill>
                  <a:srgbClr val="FFFFFF"/>
                </a:solidFill>
                <a:latin typeface="Liberation Sans" pitchFamily="18"/>
                <a:ea typeface="Segoe UI" pitchFamily="2"/>
                <a:cs typeface="Tahoma" pitchFamily="2"/>
              </a:defRPr>
            </a:lvl1pPr>
          </a:lstStyle>
          <a:p>
            <a:pPr lvl="0"/>
            <a:endParaRPr lang="pl-PL"/>
          </a:p>
        </p:txBody>
      </p:sp>
      <p:sp>
        <p:nvSpPr>
          <p:cNvPr id="5" name=" 4">
            <a:extLst>
              <a:ext uri="{FF2B5EF4-FFF2-40B4-BE49-F238E27FC236}">
                <a16:creationId xmlns:a16="http://schemas.microsoft.com/office/drawing/2014/main" id="{D73EF2BB-BED4-483B-96BE-597973593D7A}"/>
              </a:ext>
            </a:extLst>
          </p:cNvPr>
          <p:cNvSpPr txBox="1">
            <a:spLocks noGrp="1"/>
          </p:cNvSpPr>
          <p:nvPr>
            <p:ph type="ftr" sz="quarter" idx="3"/>
          </p:nvPr>
        </p:nvSpPr>
        <p:spPr>
          <a:xfrm>
            <a:off x="4169405" y="6246488"/>
            <a:ext cx="3864189" cy="472394"/>
          </a:xfrm>
          <a:prstGeom prst="rect">
            <a:avLst/>
          </a:prstGeom>
          <a:noFill/>
          <a:ln>
            <a:noFill/>
          </a:ln>
        </p:spPr>
        <p:txBody>
          <a:bodyPr vert="horz" lIns="0" tIns="0" rIns="0" bIns="0" anchorCtr="0">
            <a:noAutofit/>
          </a:bodyPr>
          <a:lstStyle>
            <a:lvl1pPr lvl="0" algn="ctr" rtl="0" hangingPunct="0">
              <a:buNone/>
              <a:tabLst/>
              <a:defRPr lang="pl-PL" sz="1693" kern="1200">
                <a:solidFill>
                  <a:srgbClr val="FFFFFF"/>
                </a:solidFill>
                <a:latin typeface="Liberation Sans" pitchFamily="18"/>
                <a:ea typeface="Segoe UI" pitchFamily="2"/>
                <a:cs typeface="Tahoma" pitchFamily="2"/>
              </a:defRPr>
            </a:lvl1pPr>
          </a:lstStyle>
          <a:p>
            <a:pPr lvl="0"/>
            <a:endParaRPr lang="pl-PL"/>
          </a:p>
        </p:txBody>
      </p:sp>
      <p:sp>
        <p:nvSpPr>
          <p:cNvPr id="6" name=" 5">
            <a:extLst>
              <a:ext uri="{FF2B5EF4-FFF2-40B4-BE49-F238E27FC236}">
                <a16:creationId xmlns:a16="http://schemas.microsoft.com/office/drawing/2014/main" id="{9ADB13BC-2E66-435D-8BBD-210E551178CE}"/>
              </a:ext>
            </a:extLst>
          </p:cNvPr>
          <p:cNvSpPr txBox="1">
            <a:spLocks noGrp="1"/>
          </p:cNvSpPr>
          <p:nvPr>
            <p:ph type="sldNum" sz="quarter" idx="4"/>
          </p:nvPr>
        </p:nvSpPr>
        <p:spPr>
          <a:xfrm>
            <a:off x="8741122" y="6246488"/>
            <a:ext cx="2840124" cy="472394"/>
          </a:xfrm>
          <a:prstGeom prst="rect">
            <a:avLst/>
          </a:prstGeom>
          <a:noFill/>
          <a:ln>
            <a:noFill/>
          </a:ln>
        </p:spPr>
        <p:txBody>
          <a:bodyPr vert="horz" lIns="0" tIns="0" rIns="0" bIns="0" anchorCtr="0">
            <a:noAutofit/>
          </a:bodyPr>
          <a:lstStyle>
            <a:lvl1pPr lvl="0" algn="r" rtl="0" hangingPunct="0">
              <a:buNone/>
              <a:tabLst/>
              <a:defRPr lang="pl-PL" sz="1693" kern="1200">
                <a:solidFill>
                  <a:srgbClr val="FFFFFF"/>
                </a:solidFill>
                <a:latin typeface="Liberation Sans" pitchFamily="18"/>
                <a:ea typeface="Segoe UI" pitchFamily="2"/>
                <a:cs typeface="Tahoma" pitchFamily="2"/>
              </a:defRPr>
            </a:lvl1pPr>
          </a:lstStyle>
          <a:p>
            <a:pPr lvl="0"/>
            <a:fld id="{10531472-63D1-4A5B-8B6C-3405C8F64D2E}" type="slidenum">
              <a:t>‹#›</a:t>
            </a:fld>
            <a:endParaRPr lang="pl-PL"/>
          </a:p>
        </p:txBody>
      </p:sp>
      <p:sp>
        <p:nvSpPr>
          <p:cNvPr id="7" name=" 6">
            <a:extLst>
              <a:ext uri="{FF2B5EF4-FFF2-40B4-BE49-F238E27FC236}">
                <a16:creationId xmlns:a16="http://schemas.microsoft.com/office/drawing/2014/main" id="{AEE9DF25-63AF-47EE-AA56-1641B2CAA96A}"/>
              </a:ext>
            </a:extLst>
          </p:cNvPr>
          <p:cNvSpPr txBox="1">
            <a:spLocks noGrp="1"/>
          </p:cNvSpPr>
          <p:nvPr>
            <p:ph type="body" idx="1"/>
          </p:nvPr>
        </p:nvSpPr>
        <p:spPr>
          <a:xfrm>
            <a:off x="609561" y="1604399"/>
            <a:ext cx="10971684" cy="3976818"/>
          </a:xfrm>
          <a:prstGeom prst="rect">
            <a:avLst/>
          </a:prstGeom>
          <a:noFill/>
          <a:ln>
            <a:noFill/>
          </a:ln>
        </p:spPr>
        <p:txBody>
          <a:bodyPr lIns="0" tIns="0" rIns="0" bIns="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2795843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hangingPunct="0">
        <a:tabLst/>
        <a:defRPr lang="pl-PL" sz="5007" b="0" i="0" u="none" strike="noStrike" kern="1200" cap="none">
          <a:ln>
            <a:noFill/>
          </a:ln>
          <a:solidFill>
            <a:srgbClr val="FFFFFF"/>
          </a:solidFill>
          <a:highlight>
            <a:scrgbClr r="0" g="0" b="0">
              <a:alpha val="0"/>
            </a:scrgbClr>
          </a:highlight>
          <a:latin typeface="Liberation Sans" pitchFamily="18"/>
        </a:defRPr>
      </a:lvl1pPr>
    </p:titleStyle>
    <p:bodyStyle>
      <a:lvl1pPr marL="0" marR="0" indent="0" hangingPunct="0">
        <a:spcBef>
          <a:spcPts val="1710"/>
        </a:spcBef>
        <a:spcAft>
          <a:spcPts val="0"/>
        </a:spcAft>
        <a:tabLst/>
        <a:defRPr lang="pl-PL" sz="3810" b="0" i="0" u="none" strike="noStrike" kern="1200" cap="none">
          <a:ln>
            <a:noFill/>
          </a:ln>
          <a:solidFill>
            <a:srgbClr val="FFFFFF"/>
          </a:solidFill>
          <a:highlight>
            <a:scrgbClr r="0" g="0" b="0">
              <a:alpha val="0"/>
            </a:scrgbClr>
          </a:highlight>
          <a:latin typeface="Liberation Sans" pitchFamily="18"/>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pl-PL"/>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6256475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lvl="0"/>
            <a:endParaRPr lang="pl-PL"/>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lvl="0"/>
            <a:endParaRPr lang="pl-P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lvl="0"/>
            <a:fld id="{A44304E7-4030-45D0-86CD-68156A33C8FE}" type="slidenum">
              <a:rPr lang="pl-PL" smtClean="0"/>
              <a:t>‹#›</a:t>
            </a:fld>
            <a:endParaRPr lang="pl-PL"/>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27954"/>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lvl="0"/>
            <a:endParaRPr lang="pl-PL"/>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lvl="0"/>
            <a:endParaRPr lang="pl-P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lvl="0"/>
            <a:fld id="{A44304E7-4030-45D0-86CD-68156A33C8FE}" type="slidenum">
              <a:rPr lang="pl-PL" smtClean="0"/>
              <a:t>‹#›</a:t>
            </a:fld>
            <a:endParaRPr lang="pl-PL"/>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826921"/>
      </p:ext>
    </p:extLst>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lvl="0"/>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lvl="0"/>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lvl="0"/>
            <a:fld id="{A44304E7-4030-45D0-86CD-68156A33C8FE}" type="slidenum">
              <a:rPr lang="pl-PL" smtClean="0"/>
              <a:t>‹#›</a:t>
            </a:fld>
            <a:endParaRPr lang="pl-PL"/>
          </a:p>
        </p:txBody>
      </p:sp>
    </p:spTree>
    <p:extLst>
      <p:ext uri="{BB962C8B-B14F-4D97-AF65-F5344CB8AC3E}">
        <p14:creationId xmlns:p14="http://schemas.microsoft.com/office/powerpoint/2010/main" val="369314174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3A5BCC7-8388-41EE-AB1B-31561969B69A}" type="datetimeFigureOut">
              <a:rPr lang="pl-PL" smtClean="0"/>
              <a:t>15.03.2021</a:t>
            </a:fld>
            <a:endParaRPr lang="pl-PL"/>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3C2D52E-A38C-40F3-8BE6-A06B99DDA94B}" type="slidenum">
              <a:rPr lang="pl-PL" smtClean="0"/>
              <a:t>‹#›</a:t>
            </a:fld>
            <a:endParaRPr lang="pl-PL"/>
          </a:p>
        </p:txBody>
      </p:sp>
    </p:spTree>
    <p:extLst>
      <p:ext uri="{BB962C8B-B14F-4D97-AF65-F5344CB8AC3E}">
        <p14:creationId xmlns:p14="http://schemas.microsoft.com/office/powerpoint/2010/main" val="318706946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owolny kształt: kształt 1">
            <a:extLst>
              <a:ext uri="{FF2B5EF4-FFF2-40B4-BE49-F238E27FC236}">
                <a16:creationId xmlns:a16="http://schemas.microsoft.com/office/drawing/2014/main" id="{2791C99F-23CB-4458-8D20-90FE3E0D3306}"/>
              </a:ext>
            </a:extLst>
          </p:cNvPr>
          <p:cNvSpPr/>
          <p:nvPr/>
        </p:nvSpPr>
        <p:spPr>
          <a:xfrm>
            <a:off x="0" y="0"/>
            <a:ext cx="12191244" cy="68568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6666"/>
          </a:solidFill>
          <a:ln>
            <a:noFill/>
            <a:prstDash val="solid"/>
          </a:ln>
        </p:spPr>
        <p:txBody>
          <a:bodyPr lIns="0" tIns="0" rIns="0" bIns="0" anchor="ctr" anchorCtr="0">
            <a:noAutofit/>
          </a:bodyPr>
          <a:lstStyle/>
          <a:p>
            <a:pPr lvl="0" hangingPunct="0">
              <a:buNone/>
              <a:tabLst/>
            </a:pPr>
            <a:endParaRPr lang="pl-PL" sz="1693" kern="1200">
              <a:solidFill>
                <a:srgbClr val="EEEEEE"/>
              </a:solidFill>
              <a:latin typeface="Liberation Sans" pitchFamily="18"/>
              <a:ea typeface="Segoe UI" pitchFamily="2"/>
              <a:cs typeface="Tahoma" pitchFamily="2"/>
            </a:endParaRPr>
          </a:p>
        </p:txBody>
      </p:sp>
      <p:sp>
        <p:nvSpPr>
          <p:cNvPr id="3" name="Dowolny kształt: kształt 2">
            <a:extLst>
              <a:ext uri="{FF2B5EF4-FFF2-40B4-BE49-F238E27FC236}">
                <a16:creationId xmlns:a16="http://schemas.microsoft.com/office/drawing/2014/main" id="{DDB4C212-44F7-4EE0-9D74-0B2D7ABA49D9}"/>
              </a:ext>
            </a:extLst>
          </p:cNvPr>
          <p:cNvSpPr/>
          <p:nvPr/>
        </p:nvSpPr>
        <p:spPr>
          <a:xfrm>
            <a:off x="326551" y="217693"/>
            <a:ext cx="11538142" cy="58777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lIns="0" tIns="0" rIns="0" bIns="0" anchor="ctr" anchorCtr="0">
            <a:noAutofit/>
          </a:bodyPr>
          <a:lstStyle/>
          <a:p>
            <a:pPr lvl="0" hangingPunct="0">
              <a:buNone/>
              <a:tabLst/>
            </a:pPr>
            <a:endParaRPr lang="pl-PL" sz="1693" kern="1200">
              <a:solidFill>
                <a:srgbClr val="EEEEEE"/>
              </a:solidFill>
              <a:latin typeface="Liberation Sans" pitchFamily="18"/>
              <a:ea typeface="Segoe UI" pitchFamily="2"/>
              <a:cs typeface="Tahoma" pitchFamily="2"/>
            </a:endParaRPr>
          </a:p>
        </p:txBody>
      </p:sp>
      <p:sp>
        <p:nvSpPr>
          <p:cNvPr id="4" name=" 3">
            <a:extLst>
              <a:ext uri="{FF2B5EF4-FFF2-40B4-BE49-F238E27FC236}">
                <a16:creationId xmlns:a16="http://schemas.microsoft.com/office/drawing/2014/main" id="{ECBC908D-3852-4CEE-82AB-2730DFD98589}"/>
              </a:ext>
            </a:extLst>
          </p:cNvPr>
          <p:cNvSpPr txBox="1">
            <a:spLocks noGrp="1"/>
          </p:cNvSpPr>
          <p:nvPr>
            <p:ph type="body" idx="1"/>
          </p:nvPr>
        </p:nvSpPr>
        <p:spPr>
          <a:xfrm>
            <a:off x="653103" y="1632699"/>
            <a:ext cx="10885039" cy="4353863"/>
          </a:xfrm>
          <a:prstGeom prst="rect">
            <a:avLst/>
          </a:prstGeom>
          <a:noFill/>
          <a:ln>
            <a:noFill/>
          </a:ln>
        </p:spPr>
        <p:txBody>
          <a:bodyPr lIns="0" tIns="0" rIns="0" bIns="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Dowolny kształt: kształt 4">
            <a:extLst>
              <a:ext uri="{FF2B5EF4-FFF2-40B4-BE49-F238E27FC236}">
                <a16:creationId xmlns:a16="http://schemas.microsoft.com/office/drawing/2014/main" id="{A505D022-CD54-4F63-8030-F6A48919F464}"/>
              </a:ext>
            </a:extLst>
          </p:cNvPr>
          <p:cNvSpPr/>
          <p:nvPr/>
        </p:nvSpPr>
        <p:spPr>
          <a:xfrm>
            <a:off x="9578835" y="108846"/>
            <a:ext cx="1088504" cy="14150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D8AE7"/>
          </a:solidFill>
          <a:ln w="10800">
            <a:solidFill>
              <a:srgbClr val="3F52D9"/>
            </a:solidFill>
            <a:prstDash val="solid"/>
          </a:ln>
          <a:effectLst>
            <a:outerShdw dist="30547" dir="2700000" algn="tl">
              <a:srgbClr val="C1C7F4"/>
            </a:outerShdw>
          </a:effectLst>
        </p:spPr>
        <p:txBody>
          <a:bodyPr wrap="none" lIns="108847" tIns="54423" rIns="108847" bIns="54423"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a:ln>
                <a:noFill/>
              </a:ln>
              <a:latin typeface="Liberation Sans" pitchFamily="18"/>
              <a:ea typeface="Segoe UI" pitchFamily="2"/>
              <a:cs typeface="Tahoma" pitchFamily="2"/>
            </a:endParaRPr>
          </a:p>
        </p:txBody>
      </p:sp>
      <p:sp>
        <p:nvSpPr>
          <p:cNvPr id="6" name="Dowolny kształt: kształt 5">
            <a:extLst>
              <a:ext uri="{FF2B5EF4-FFF2-40B4-BE49-F238E27FC236}">
                <a16:creationId xmlns:a16="http://schemas.microsoft.com/office/drawing/2014/main" id="{75E7868D-3ECE-4204-AFD8-D441A14A7CEC}"/>
              </a:ext>
            </a:extLst>
          </p:cNvPr>
          <p:cNvSpPr/>
          <p:nvPr/>
        </p:nvSpPr>
        <p:spPr>
          <a:xfrm>
            <a:off x="108850" y="544233"/>
            <a:ext cx="10993890" cy="7619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5E77D"/>
          </a:solidFill>
          <a:ln w="10800">
            <a:solidFill>
              <a:srgbClr val="91D93F"/>
            </a:solidFill>
            <a:prstDash val="solid"/>
          </a:ln>
          <a:effectLst>
            <a:outerShdw dist="30547" dir="2700000" algn="tl">
              <a:srgbClr val="DCF1C1"/>
            </a:outerShdw>
          </a:effectLst>
        </p:spPr>
        <p:txBody>
          <a:bodyPr wrap="none" lIns="108847" tIns="54423" rIns="108847" bIns="54423" anchor="ctr" anchorCtr="0" compatLnSpc="0">
            <a:noAutofit/>
          </a:bodyPr>
          <a:lstStyle/>
          <a:p>
            <a:pPr marL="0" marR="0" lvl="0" indent="0" hangingPunct="0">
              <a:lnSpc>
                <a:spcPct val="100000"/>
              </a:lnSpc>
              <a:spcBef>
                <a:spcPts val="0"/>
              </a:spcBef>
              <a:spcAft>
                <a:spcPts val="0"/>
              </a:spcAft>
              <a:buNone/>
              <a:tabLst/>
            </a:pPr>
            <a:endParaRPr lang="pl-PL" sz="2177" b="0" i="0" u="none" strike="noStrike" kern="1200">
              <a:ln>
                <a:noFill/>
              </a:ln>
              <a:latin typeface="Liberation Sans" pitchFamily="18"/>
              <a:ea typeface="Segoe UI" pitchFamily="2"/>
              <a:cs typeface="Tahoma" pitchFamily="2"/>
            </a:endParaRPr>
          </a:p>
        </p:txBody>
      </p:sp>
      <p:sp>
        <p:nvSpPr>
          <p:cNvPr id="7" name=" 6">
            <a:extLst>
              <a:ext uri="{FF2B5EF4-FFF2-40B4-BE49-F238E27FC236}">
                <a16:creationId xmlns:a16="http://schemas.microsoft.com/office/drawing/2014/main" id="{2C4DBD63-D17C-4C5D-A28B-A25BC38F2165}"/>
              </a:ext>
            </a:extLst>
          </p:cNvPr>
          <p:cNvSpPr txBox="1">
            <a:spLocks noGrp="1"/>
          </p:cNvSpPr>
          <p:nvPr>
            <p:ph type="title"/>
          </p:nvPr>
        </p:nvSpPr>
        <p:spPr>
          <a:xfrm>
            <a:off x="653102" y="544233"/>
            <a:ext cx="10449638" cy="761926"/>
          </a:xfrm>
          <a:prstGeom prst="rect">
            <a:avLst/>
          </a:prstGeom>
          <a:noFill/>
          <a:ln>
            <a:noFill/>
          </a:ln>
        </p:spPr>
        <p:txBody>
          <a:bodyPr lIns="0" tIns="0" rIns="0" bIns="0" anchor="ctr"/>
          <a:lstStyle/>
          <a:p>
            <a:endParaRPr lang="pl-PL"/>
          </a:p>
        </p:txBody>
      </p:sp>
      <p:sp>
        <p:nvSpPr>
          <p:cNvPr id="8" name=" 7">
            <a:extLst>
              <a:ext uri="{FF2B5EF4-FFF2-40B4-BE49-F238E27FC236}">
                <a16:creationId xmlns:a16="http://schemas.microsoft.com/office/drawing/2014/main" id="{728CD9A2-2A81-444F-BB93-86698CA36BDB}"/>
              </a:ext>
            </a:extLst>
          </p:cNvPr>
          <p:cNvSpPr txBox="1">
            <a:spLocks noGrp="1"/>
          </p:cNvSpPr>
          <p:nvPr>
            <p:ph type="dt" sz="half" idx="2"/>
          </p:nvPr>
        </p:nvSpPr>
        <p:spPr>
          <a:xfrm>
            <a:off x="609561" y="6246488"/>
            <a:ext cx="2840124" cy="472830"/>
          </a:xfrm>
          <a:prstGeom prst="rect">
            <a:avLst/>
          </a:prstGeom>
          <a:noFill/>
          <a:ln>
            <a:noFill/>
          </a:ln>
        </p:spPr>
        <p:txBody>
          <a:bodyPr lIns="0" tIns="0" rIns="0" bIns="0" anchorCtr="0">
            <a:noAutofit/>
          </a:bodyPr>
          <a:lstStyle>
            <a:lvl1pPr lvl="0" rtl="0" hangingPunct="0">
              <a:buNone/>
              <a:tabLst/>
              <a:defRPr lang="pl-PL" sz="1693" kern="1200">
                <a:solidFill>
                  <a:srgbClr val="EEEEEE"/>
                </a:solidFill>
                <a:latin typeface="Liberation Sans" pitchFamily="18"/>
                <a:ea typeface="Segoe UI" pitchFamily="2"/>
                <a:cs typeface="Tahoma" pitchFamily="2"/>
              </a:defRPr>
            </a:lvl1pPr>
          </a:lstStyle>
          <a:p>
            <a:pPr lvl="0"/>
            <a:endParaRPr lang="pl-PL"/>
          </a:p>
        </p:txBody>
      </p:sp>
      <p:sp>
        <p:nvSpPr>
          <p:cNvPr id="9" name=" 8">
            <a:extLst>
              <a:ext uri="{FF2B5EF4-FFF2-40B4-BE49-F238E27FC236}">
                <a16:creationId xmlns:a16="http://schemas.microsoft.com/office/drawing/2014/main" id="{24260DBF-C717-49D7-A57C-5B20C7592667}"/>
              </a:ext>
            </a:extLst>
          </p:cNvPr>
          <p:cNvSpPr txBox="1">
            <a:spLocks noGrp="1"/>
          </p:cNvSpPr>
          <p:nvPr>
            <p:ph type="ftr" sz="quarter" idx="3"/>
          </p:nvPr>
        </p:nvSpPr>
        <p:spPr>
          <a:xfrm>
            <a:off x="4169405" y="6246488"/>
            <a:ext cx="3864189" cy="472830"/>
          </a:xfrm>
          <a:prstGeom prst="rect">
            <a:avLst/>
          </a:prstGeom>
          <a:noFill/>
          <a:ln>
            <a:noFill/>
          </a:ln>
        </p:spPr>
        <p:txBody>
          <a:bodyPr lIns="0" tIns="0" rIns="0" bIns="0" anchorCtr="0">
            <a:noAutofit/>
          </a:bodyPr>
          <a:lstStyle>
            <a:lvl1pPr lvl="0" algn="ctr" rtl="0" hangingPunct="0">
              <a:buNone/>
              <a:tabLst/>
              <a:defRPr lang="pl-PL" sz="1693" kern="1200">
                <a:solidFill>
                  <a:srgbClr val="EEEEEE"/>
                </a:solidFill>
                <a:latin typeface="Liberation Sans" pitchFamily="18"/>
                <a:ea typeface="Segoe UI" pitchFamily="2"/>
                <a:cs typeface="Tahoma" pitchFamily="2"/>
              </a:defRPr>
            </a:lvl1pPr>
          </a:lstStyle>
          <a:p>
            <a:pPr lvl="0"/>
            <a:endParaRPr lang="pl-PL"/>
          </a:p>
        </p:txBody>
      </p:sp>
      <p:sp>
        <p:nvSpPr>
          <p:cNvPr id="10" name=" 9">
            <a:extLst>
              <a:ext uri="{FF2B5EF4-FFF2-40B4-BE49-F238E27FC236}">
                <a16:creationId xmlns:a16="http://schemas.microsoft.com/office/drawing/2014/main" id="{EC871F45-0F30-43DC-B4E7-20C4862E5A39}"/>
              </a:ext>
            </a:extLst>
          </p:cNvPr>
          <p:cNvSpPr txBox="1">
            <a:spLocks noGrp="1"/>
          </p:cNvSpPr>
          <p:nvPr>
            <p:ph type="sldNum" sz="quarter" idx="4"/>
          </p:nvPr>
        </p:nvSpPr>
        <p:spPr>
          <a:xfrm>
            <a:off x="8740687" y="6246488"/>
            <a:ext cx="2840124" cy="472830"/>
          </a:xfrm>
          <a:prstGeom prst="rect">
            <a:avLst/>
          </a:prstGeom>
          <a:noFill/>
          <a:ln>
            <a:noFill/>
          </a:ln>
        </p:spPr>
        <p:txBody>
          <a:bodyPr lIns="0" tIns="0" rIns="0" bIns="0" anchorCtr="0">
            <a:noAutofit/>
          </a:bodyPr>
          <a:lstStyle>
            <a:lvl1pPr lvl="0" algn="r" rtl="0" hangingPunct="0">
              <a:buNone/>
              <a:tabLst/>
              <a:defRPr lang="pl-PL" sz="1693" kern="1200">
                <a:solidFill>
                  <a:srgbClr val="EEEEEE"/>
                </a:solidFill>
                <a:latin typeface="Liberation Sans" pitchFamily="18"/>
                <a:ea typeface="Segoe UI" pitchFamily="2"/>
                <a:cs typeface="Tahoma" pitchFamily="2"/>
              </a:defRPr>
            </a:lvl1pPr>
          </a:lstStyle>
          <a:p>
            <a:pPr lvl="0"/>
            <a:fld id="{51BC740A-CCD2-4A35-A23B-B7C30D8D1D9B}" type="slidenum">
              <a:t>‹#›</a:t>
            </a:fld>
            <a:endParaRPr lang="pl-PL"/>
          </a:p>
        </p:txBody>
      </p:sp>
    </p:spTree>
    <p:extLst>
      <p:ext uri="{BB962C8B-B14F-4D97-AF65-F5344CB8AC3E}">
        <p14:creationId xmlns:p14="http://schemas.microsoft.com/office/powerpoint/2010/main" val="2176377802"/>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l" hangingPunct="0">
        <a:tabLst/>
        <a:defRPr lang="pl-PL" sz="3265" b="0" i="0" u="none" strike="noStrike" kern="1200">
          <a:ln>
            <a:noFill/>
          </a:ln>
          <a:latin typeface="Liberation Sans" pitchFamily="18"/>
        </a:defRPr>
      </a:lvl1pPr>
    </p:titleStyle>
    <p:bodyStyle>
      <a:lvl1pPr marL="0" marR="0" indent="0" hangingPunct="0">
        <a:spcBef>
          <a:spcPts val="0"/>
        </a:spcBef>
        <a:spcAft>
          <a:spcPts val="1275"/>
        </a:spcAft>
        <a:tabLst/>
        <a:defRPr lang="pl-PL" sz="2419" b="0" i="0" u="none" strike="noStrike" kern="1200">
          <a:ln>
            <a:noFill/>
          </a:ln>
          <a:latin typeface="Liberation Sans" pitchFamily="18"/>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pl-PL"/>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B78F0044-2377-4AC4-9147-6081CA01273B}"/>
              </a:ext>
            </a:extLst>
          </p:cNvPr>
          <p:cNvSpPr>
            <a:spLocks noGrp="1"/>
          </p:cNvSpPr>
          <p:nvPr>
            <p:ph type="subTitle" idx="1"/>
          </p:nvPr>
        </p:nvSpPr>
        <p:spPr>
          <a:xfrm>
            <a:off x="755009" y="2432806"/>
            <a:ext cx="10065391" cy="996193"/>
          </a:xfrm>
        </p:spPr>
        <p:txBody>
          <a:bodyPr>
            <a:normAutofit lnSpcReduction="10000"/>
          </a:bodyPr>
          <a:lstStyle/>
          <a:p>
            <a:pPr algn="ctr"/>
            <a:r>
              <a:rPr lang="pl-PL" sz="7200" b="1" dirty="0">
                <a:solidFill>
                  <a:schemeClr val="accent2">
                    <a:lumMod val="60000"/>
                    <a:lumOff val="40000"/>
                  </a:schemeClr>
                </a:solidFill>
                <a:latin typeface="Comic Sans MS" panose="030F0702030302020204" pitchFamily="66" charset="0"/>
              </a:rPr>
              <a:t>Z</a:t>
            </a:r>
            <a:r>
              <a:rPr lang="pl-PL" sz="7200" b="1" dirty="0">
                <a:solidFill>
                  <a:schemeClr val="accent3">
                    <a:lumMod val="60000"/>
                    <a:lumOff val="40000"/>
                  </a:schemeClr>
                </a:solidFill>
                <a:latin typeface="Comic Sans MS" panose="030F0702030302020204" pitchFamily="66" charset="0"/>
              </a:rPr>
              <a:t>D</a:t>
            </a:r>
            <a:r>
              <a:rPr lang="pl-PL" sz="7200" b="1" dirty="0">
                <a:solidFill>
                  <a:schemeClr val="accent4">
                    <a:lumMod val="75000"/>
                  </a:schemeClr>
                </a:solidFill>
                <a:latin typeface="Comic Sans MS" panose="030F0702030302020204" pitchFamily="66" charset="0"/>
              </a:rPr>
              <a:t>R</a:t>
            </a:r>
            <a:r>
              <a:rPr lang="pl-PL" sz="7200" b="1" dirty="0">
                <a:solidFill>
                  <a:schemeClr val="accent6">
                    <a:lumMod val="60000"/>
                    <a:lumOff val="40000"/>
                  </a:schemeClr>
                </a:solidFill>
                <a:latin typeface="Comic Sans MS" panose="030F0702030302020204" pitchFamily="66" charset="0"/>
              </a:rPr>
              <a:t>O</a:t>
            </a:r>
            <a:r>
              <a:rPr lang="pl-PL" sz="7200" b="1" dirty="0">
                <a:solidFill>
                  <a:schemeClr val="accent5">
                    <a:lumMod val="75000"/>
                  </a:schemeClr>
                </a:solidFill>
                <a:latin typeface="Comic Sans MS" panose="030F0702030302020204" pitchFamily="66" charset="0"/>
              </a:rPr>
              <a:t>W</a:t>
            </a:r>
            <a:r>
              <a:rPr lang="pl-PL" sz="7200" b="1" dirty="0">
                <a:solidFill>
                  <a:schemeClr val="accent2">
                    <a:lumMod val="60000"/>
                    <a:lumOff val="40000"/>
                  </a:schemeClr>
                </a:solidFill>
                <a:latin typeface="Comic Sans MS" panose="030F0702030302020204" pitchFamily="66" charset="0"/>
              </a:rPr>
              <a:t>E</a:t>
            </a:r>
            <a:r>
              <a:rPr lang="pl-PL" sz="7200" b="1" dirty="0">
                <a:latin typeface="Comic Sans MS" panose="030F0702030302020204" pitchFamily="66" charset="0"/>
              </a:rPr>
              <a:t> </a:t>
            </a:r>
            <a:r>
              <a:rPr lang="pl-PL" sz="7200" b="1" dirty="0">
                <a:solidFill>
                  <a:schemeClr val="accent3">
                    <a:lumMod val="60000"/>
                    <a:lumOff val="40000"/>
                  </a:schemeClr>
                </a:solidFill>
                <a:latin typeface="Comic Sans MS" panose="030F0702030302020204" pitchFamily="66" charset="0"/>
              </a:rPr>
              <a:t>P</a:t>
            </a:r>
            <a:r>
              <a:rPr lang="pl-PL" sz="7200" b="1" dirty="0">
                <a:solidFill>
                  <a:schemeClr val="accent4">
                    <a:lumMod val="75000"/>
                  </a:schemeClr>
                </a:solidFill>
                <a:latin typeface="Comic Sans MS" panose="030F0702030302020204" pitchFamily="66" charset="0"/>
              </a:rPr>
              <a:t>O</a:t>
            </a:r>
            <a:r>
              <a:rPr lang="pl-PL" sz="7200" b="1" dirty="0">
                <a:solidFill>
                  <a:schemeClr val="accent6">
                    <a:lumMod val="60000"/>
                    <a:lumOff val="40000"/>
                  </a:schemeClr>
                </a:solidFill>
                <a:latin typeface="Comic Sans MS" panose="030F0702030302020204" pitchFamily="66" charset="0"/>
              </a:rPr>
              <a:t>S</a:t>
            </a:r>
            <a:r>
              <a:rPr lang="pl-PL" sz="7200" b="1" dirty="0">
                <a:solidFill>
                  <a:schemeClr val="accent5">
                    <a:lumMod val="75000"/>
                  </a:schemeClr>
                </a:solidFill>
                <a:latin typeface="Comic Sans MS" panose="030F0702030302020204" pitchFamily="66" charset="0"/>
              </a:rPr>
              <a:t>I</a:t>
            </a:r>
            <a:r>
              <a:rPr lang="pl-PL" sz="7200" b="1" dirty="0">
                <a:solidFill>
                  <a:schemeClr val="accent2">
                    <a:lumMod val="60000"/>
                    <a:lumOff val="40000"/>
                  </a:schemeClr>
                </a:solidFill>
                <a:latin typeface="Comic Sans MS" panose="030F0702030302020204" pitchFamily="66" charset="0"/>
              </a:rPr>
              <a:t>Ł</a:t>
            </a:r>
            <a:r>
              <a:rPr lang="pl-PL" sz="7200" b="1" dirty="0">
                <a:solidFill>
                  <a:schemeClr val="accent3">
                    <a:lumMod val="60000"/>
                    <a:lumOff val="40000"/>
                  </a:schemeClr>
                </a:solidFill>
                <a:latin typeface="Comic Sans MS" panose="030F0702030302020204" pitchFamily="66" charset="0"/>
              </a:rPr>
              <a:t>K</a:t>
            </a:r>
            <a:r>
              <a:rPr lang="pl-PL" sz="7200" b="1" dirty="0">
                <a:solidFill>
                  <a:schemeClr val="accent4">
                    <a:lumMod val="75000"/>
                  </a:schemeClr>
                </a:solidFill>
                <a:latin typeface="Comic Sans MS" panose="030F0702030302020204" pitchFamily="66" charset="0"/>
              </a:rPr>
              <a:t>I</a:t>
            </a:r>
          </a:p>
        </p:txBody>
      </p:sp>
    </p:spTree>
    <p:extLst>
      <p:ext uri="{BB962C8B-B14F-4D97-AF65-F5344CB8AC3E}">
        <p14:creationId xmlns:p14="http://schemas.microsoft.com/office/powerpoint/2010/main" val="166986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4C9DCB-9169-4933-8935-730B406032BB}"/>
              </a:ext>
            </a:extLst>
          </p:cNvPr>
          <p:cNvSpPr>
            <a:spLocks noGrp="1"/>
          </p:cNvSpPr>
          <p:nvPr>
            <p:ph type="title"/>
          </p:nvPr>
        </p:nvSpPr>
        <p:spPr>
          <a:xfrm flipV="1">
            <a:off x="12105314" y="2365694"/>
            <a:ext cx="796954" cy="612397"/>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D24734EA-6468-4788-B4B3-193A2E867A9A}"/>
              </a:ext>
            </a:extLst>
          </p:cNvPr>
          <p:cNvSpPr>
            <a:spLocks noGrp="1"/>
          </p:cNvSpPr>
          <p:nvPr>
            <p:ph idx="1"/>
          </p:nvPr>
        </p:nvSpPr>
        <p:spPr>
          <a:xfrm>
            <a:off x="763398" y="648049"/>
            <a:ext cx="10662408" cy="5561901"/>
          </a:xfrm>
        </p:spPr>
        <p:txBody>
          <a:bodyPr>
            <a:normAutofit fontScale="92500"/>
          </a:bodyPr>
          <a:lstStyle/>
          <a:p>
            <a:pPr marL="0" indent="0" algn="ctr">
              <a:buNone/>
            </a:pPr>
            <a:r>
              <a:rPr lang="pl-PL" sz="11500" b="1" dirty="0">
                <a:solidFill>
                  <a:schemeClr val="accent4">
                    <a:lumMod val="60000"/>
                    <a:lumOff val="40000"/>
                  </a:schemeClr>
                </a:solidFill>
              </a:rPr>
              <a:t>Drugie śniadanie </a:t>
            </a:r>
            <a:endParaRPr lang="pl-PL" sz="11500" b="1" dirty="0">
              <a:solidFill>
                <a:schemeClr val="accent4">
                  <a:lumMod val="75000"/>
                </a:schemeClr>
              </a:solidFill>
            </a:endParaRPr>
          </a:p>
          <a:p>
            <a:pPr marL="0" indent="0" algn="just">
              <a:buNone/>
            </a:pPr>
            <a:r>
              <a:rPr lang="pl-PL" sz="6000" dirty="0">
                <a:solidFill>
                  <a:schemeClr val="accent4">
                    <a:lumMod val="60000"/>
                    <a:lumOff val="40000"/>
                  </a:schemeClr>
                </a:solidFill>
              </a:rPr>
              <a:t>jest jednym z ważniejszych posiłków dnia, ponieważ bez niego można stracić przytomność.</a:t>
            </a:r>
          </a:p>
        </p:txBody>
      </p:sp>
    </p:spTree>
    <p:extLst>
      <p:ext uri="{BB962C8B-B14F-4D97-AF65-F5344CB8AC3E}">
        <p14:creationId xmlns:p14="http://schemas.microsoft.com/office/powerpoint/2010/main" val="128559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CA4B9-FD02-428A-BF3D-CE5AE7651EBF}"/>
              </a:ext>
            </a:extLst>
          </p:cNvPr>
          <p:cNvSpPr>
            <a:spLocks noGrp="1"/>
          </p:cNvSpPr>
          <p:nvPr>
            <p:ph type="title"/>
          </p:nvPr>
        </p:nvSpPr>
        <p:spPr>
          <a:xfrm flipV="1">
            <a:off x="1484850" y="0"/>
            <a:ext cx="9420219" cy="3308581"/>
          </a:xfrm>
        </p:spPr>
        <p:txBody>
          <a:bodyPr/>
          <a:lstStyle/>
          <a:p>
            <a:endParaRPr lang="pl-PL" dirty="0"/>
          </a:p>
        </p:txBody>
      </p:sp>
      <p:sp>
        <p:nvSpPr>
          <p:cNvPr id="3" name="Symbol zastępczy tekstu 2">
            <a:extLst>
              <a:ext uri="{FF2B5EF4-FFF2-40B4-BE49-F238E27FC236}">
                <a16:creationId xmlns:a16="http://schemas.microsoft.com/office/drawing/2014/main" id="{54D0AAA2-A3B0-4813-B5DF-FA08EE1162DF}"/>
              </a:ext>
            </a:extLst>
          </p:cNvPr>
          <p:cNvSpPr>
            <a:spLocks noGrp="1"/>
          </p:cNvSpPr>
          <p:nvPr>
            <p:ph type="body" idx="1"/>
          </p:nvPr>
        </p:nvSpPr>
        <p:spPr>
          <a:xfrm>
            <a:off x="1073791" y="729842"/>
            <a:ext cx="9831278" cy="5494789"/>
          </a:xfrm>
        </p:spPr>
        <p:txBody>
          <a:bodyPr>
            <a:normAutofit/>
          </a:bodyPr>
          <a:lstStyle/>
          <a:p>
            <a:pPr algn="just"/>
            <a:r>
              <a:rPr lang="pl-PL" sz="3960" dirty="0">
                <a:solidFill>
                  <a:schemeClr val="accent1">
                    <a:lumMod val="75000"/>
                  </a:schemeClr>
                </a:solidFill>
              </a:rPr>
              <a:t>W kanapce powinno się znajdować﻿: ciemny chleb,﻿ ogórki﻿, rzodkiewki﻿, ser﻿, szynka﻿, sałata﻿, pomidory.﻿ To wszystko powinno się znajdować </a:t>
            </a:r>
            <a:br>
              <a:rPr lang="pl-PL" sz="3960" dirty="0">
                <a:solidFill>
                  <a:schemeClr val="accent1">
                    <a:lumMod val="75000"/>
                  </a:schemeClr>
                </a:solidFill>
              </a:rPr>
            </a:br>
            <a:r>
              <a:rPr lang="pl-PL" sz="3960" dirty="0">
                <a:solidFill>
                  <a:schemeClr val="accent1">
                    <a:lumMod val="75000"/>
                  </a:schemeClr>
                </a:solidFill>
              </a:rPr>
              <a:t>w zdrowym drugim śniadaniu﻿.</a:t>
            </a:r>
          </a:p>
          <a:p>
            <a:endParaRPr lang="pl-PL" sz="4000" dirty="0">
              <a:solidFill>
                <a:schemeClr val="accent1">
                  <a:lumMod val="75000"/>
                </a:schemeClr>
              </a:solidFill>
            </a:endParaRPr>
          </a:p>
        </p:txBody>
      </p:sp>
      <p:pic>
        <p:nvPicPr>
          <p:cNvPr id="4" name="Obraz 3">
            <a:extLst>
              <a:ext uri="{FF2B5EF4-FFF2-40B4-BE49-F238E27FC236}">
                <a16:creationId xmlns:a16="http://schemas.microsoft.com/office/drawing/2014/main" id="{BD469160-F60F-47F2-8694-81A69972598D}"/>
              </a:ext>
            </a:extLst>
          </p:cNvPr>
          <p:cNvPicPr>
            <a:picLocks noChangeAspect="1"/>
          </p:cNvPicPr>
          <p:nvPr/>
        </p:nvPicPr>
        <p:blipFill>
          <a:blip r:embed="rId2"/>
          <a:stretch>
            <a:fillRect/>
          </a:stretch>
        </p:blipFill>
        <p:spPr>
          <a:xfrm>
            <a:off x="2785145" y="3287639"/>
            <a:ext cx="6183443" cy="2840519"/>
          </a:xfrm>
          <a:prstGeom prst="rect">
            <a:avLst/>
          </a:prstGeom>
        </p:spPr>
      </p:pic>
    </p:spTree>
    <p:extLst>
      <p:ext uri="{BB962C8B-B14F-4D97-AF65-F5344CB8AC3E}">
        <p14:creationId xmlns:p14="http://schemas.microsoft.com/office/powerpoint/2010/main" val="147270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EFF588-98B4-4FEF-B203-3B2E0DB7F6B4}"/>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1F3FD46B-8957-426D-A888-04A10FDA9E04}"/>
              </a:ext>
            </a:extLst>
          </p:cNvPr>
          <p:cNvSpPr>
            <a:spLocks noGrp="1"/>
          </p:cNvSpPr>
          <p:nvPr>
            <p:ph type="body" idx="1"/>
          </p:nvPr>
        </p:nvSpPr>
        <p:spPr/>
        <p:txBody>
          <a:bodyPr/>
          <a:lstStyle/>
          <a:p>
            <a:endParaRPr lang="pl-PL" dirty="0"/>
          </a:p>
        </p:txBody>
      </p:sp>
      <p:pic>
        <p:nvPicPr>
          <p:cNvPr id="6" name="Obraz 5">
            <a:extLst>
              <a:ext uri="{FF2B5EF4-FFF2-40B4-BE49-F238E27FC236}">
                <a16:creationId xmlns:a16="http://schemas.microsoft.com/office/drawing/2014/main" id="{D1AC1DD4-6644-4E99-8BC9-C5C070F0A1C2}"/>
              </a:ext>
            </a:extLst>
          </p:cNvPr>
          <p:cNvPicPr>
            <a:picLocks noChangeAspect="1"/>
          </p:cNvPicPr>
          <p:nvPr/>
        </p:nvPicPr>
        <p:blipFill>
          <a:blip r:embed="rId2"/>
          <a:stretch>
            <a:fillRect/>
          </a:stretch>
        </p:blipFill>
        <p:spPr>
          <a:xfrm>
            <a:off x="-1" y="0"/>
            <a:ext cx="12514600" cy="6858000"/>
          </a:xfrm>
          <a:prstGeom prst="rect">
            <a:avLst/>
          </a:prstGeom>
        </p:spPr>
      </p:pic>
    </p:spTree>
    <p:extLst>
      <p:ext uri="{BB962C8B-B14F-4D97-AF65-F5344CB8AC3E}">
        <p14:creationId xmlns:p14="http://schemas.microsoft.com/office/powerpoint/2010/main" val="307775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D572030-34AD-4D01-B871-629C8FDD9104}"/>
              </a:ext>
            </a:extLst>
          </p:cNvPr>
          <p:cNvPicPr>
            <a:picLocks noChangeAspect="1"/>
          </p:cNvPicPr>
          <p:nvPr/>
        </p:nvPicPr>
        <p:blipFill>
          <a:blip r:embed="rId2"/>
          <a:stretch>
            <a:fillRect/>
          </a:stretch>
        </p:blipFill>
        <p:spPr>
          <a:xfrm>
            <a:off x="0" y="-7388"/>
            <a:ext cx="12192000" cy="6872775"/>
          </a:xfrm>
          <a:prstGeom prst="rect">
            <a:avLst/>
          </a:prstGeom>
        </p:spPr>
      </p:pic>
      <p:sp>
        <p:nvSpPr>
          <p:cNvPr id="2" name="Tytuł 1">
            <a:extLst>
              <a:ext uri="{FF2B5EF4-FFF2-40B4-BE49-F238E27FC236}">
                <a16:creationId xmlns:a16="http://schemas.microsoft.com/office/drawing/2014/main" id="{7147B44F-8DA8-43E9-87AB-23E8A646640A}"/>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6D27DC12-9FA3-4E4A-B123-344F8E759263}"/>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276230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16B4BED-AAB0-45F2-9814-40A7705C67AE}"/>
              </a:ext>
            </a:extLst>
          </p:cNvPr>
          <p:cNvPicPr>
            <a:picLocks noChangeAspect="1"/>
          </p:cNvPicPr>
          <p:nvPr/>
        </p:nvPicPr>
        <p:blipFill>
          <a:blip r:embed="rId2"/>
          <a:stretch>
            <a:fillRect/>
          </a:stretch>
        </p:blipFill>
        <p:spPr>
          <a:xfrm>
            <a:off x="0" y="0"/>
            <a:ext cx="12306650" cy="6936170"/>
          </a:xfrm>
          <a:prstGeom prst="rect">
            <a:avLst/>
          </a:prstGeom>
        </p:spPr>
      </p:pic>
      <p:sp>
        <p:nvSpPr>
          <p:cNvPr id="2" name="Tytuł 1">
            <a:extLst>
              <a:ext uri="{FF2B5EF4-FFF2-40B4-BE49-F238E27FC236}">
                <a16:creationId xmlns:a16="http://schemas.microsoft.com/office/drawing/2014/main" id="{C58F6E29-5E14-493C-9D29-DCD5C718B487}"/>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21605A30-0803-405B-B5C8-5BEFBB4082AA}"/>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351625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2A73F8-AC6A-4D83-8957-E58EADBC7706}"/>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8FF0A1C5-090D-40CB-BF62-21433BC0C9BC}"/>
              </a:ext>
            </a:extLst>
          </p:cNvPr>
          <p:cNvSpPr>
            <a:spLocks noGrp="1"/>
          </p:cNvSpPr>
          <p:nvPr>
            <p:ph type="body" idx="1"/>
          </p:nvPr>
        </p:nvSpPr>
        <p:spPr/>
        <p:txBody>
          <a:bodyPr/>
          <a:lstStyle/>
          <a:p>
            <a:endParaRPr lang="pl-PL"/>
          </a:p>
        </p:txBody>
      </p:sp>
      <p:pic>
        <p:nvPicPr>
          <p:cNvPr id="4" name="Obraz 3">
            <a:extLst>
              <a:ext uri="{FF2B5EF4-FFF2-40B4-BE49-F238E27FC236}">
                <a16:creationId xmlns:a16="http://schemas.microsoft.com/office/drawing/2014/main" id="{46730C42-AF80-4EDB-B866-A8BA8EA9C1FA}"/>
              </a:ext>
            </a:extLst>
          </p:cNvPr>
          <p:cNvPicPr>
            <a:picLocks noChangeAspect="1"/>
          </p:cNvPicPr>
          <p:nvPr/>
        </p:nvPicPr>
        <p:blipFill>
          <a:blip r:embed="rId2"/>
          <a:stretch>
            <a:fillRect/>
          </a:stretch>
        </p:blipFill>
        <p:spPr>
          <a:xfrm>
            <a:off x="0" y="0"/>
            <a:ext cx="12192000" cy="6923010"/>
          </a:xfrm>
          <a:prstGeom prst="rect">
            <a:avLst/>
          </a:prstGeom>
        </p:spPr>
      </p:pic>
    </p:spTree>
    <p:extLst>
      <p:ext uri="{BB962C8B-B14F-4D97-AF65-F5344CB8AC3E}">
        <p14:creationId xmlns:p14="http://schemas.microsoft.com/office/powerpoint/2010/main" val="108766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92D279-1EF9-4CC6-BDAB-EC87888F2235}"/>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84691A9E-8956-4E62-8DBB-E329011B525E}"/>
              </a:ext>
            </a:extLst>
          </p:cNvPr>
          <p:cNvSpPr>
            <a:spLocks noGrp="1"/>
          </p:cNvSpPr>
          <p:nvPr>
            <p:ph type="body" idx="1"/>
          </p:nvPr>
        </p:nvSpPr>
        <p:spPr/>
        <p:txBody>
          <a:bodyPr/>
          <a:lstStyle/>
          <a:p>
            <a:endParaRPr lang="pl-PL"/>
          </a:p>
        </p:txBody>
      </p:sp>
      <p:pic>
        <p:nvPicPr>
          <p:cNvPr id="4" name="Obraz 3">
            <a:extLst>
              <a:ext uri="{FF2B5EF4-FFF2-40B4-BE49-F238E27FC236}">
                <a16:creationId xmlns:a16="http://schemas.microsoft.com/office/drawing/2014/main" id="{C2BF3C4E-F5DE-4E50-BEB0-3481069FDED8}"/>
              </a:ext>
            </a:extLst>
          </p:cNvPr>
          <p:cNvPicPr>
            <a:picLocks noChangeAspect="1"/>
          </p:cNvPicPr>
          <p:nvPr/>
        </p:nvPicPr>
        <p:blipFill>
          <a:blip r:embed="rId2"/>
          <a:stretch>
            <a:fillRect/>
          </a:stretch>
        </p:blipFill>
        <p:spPr>
          <a:xfrm>
            <a:off x="-1" y="0"/>
            <a:ext cx="12264705" cy="6860781"/>
          </a:xfrm>
          <a:prstGeom prst="rect">
            <a:avLst/>
          </a:prstGeom>
        </p:spPr>
      </p:pic>
    </p:spTree>
    <p:extLst>
      <p:ext uri="{BB962C8B-B14F-4D97-AF65-F5344CB8AC3E}">
        <p14:creationId xmlns:p14="http://schemas.microsoft.com/office/powerpoint/2010/main" val="108115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ABA4DF3-71E4-4161-94AA-856102FA7880}"/>
              </a:ext>
            </a:extLst>
          </p:cNvPr>
          <p:cNvPicPr>
            <a:picLocks noChangeAspect="1"/>
          </p:cNvPicPr>
          <p:nvPr/>
        </p:nvPicPr>
        <p:blipFill>
          <a:blip r:embed="rId2"/>
          <a:stretch>
            <a:fillRect/>
          </a:stretch>
        </p:blipFill>
        <p:spPr>
          <a:xfrm>
            <a:off x="0" y="0"/>
            <a:ext cx="12340206" cy="6903016"/>
          </a:xfrm>
          <a:prstGeom prst="rect">
            <a:avLst/>
          </a:prstGeom>
        </p:spPr>
      </p:pic>
      <p:sp>
        <p:nvSpPr>
          <p:cNvPr id="2" name="Tytuł 1">
            <a:extLst>
              <a:ext uri="{FF2B5EF4-FFF2-40B4-BE49-F238E27FC236}">
                <a16:creationId xmlns:a16="http://schemas.microsoft.com/office/drawing/2014/main" id="{D7BF2237-1E8C-4E4D-8E5D-BB39047AC2F5}"/>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99E5DDDC-22B4-4258-AF2F-3200A2F39784}"/>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57414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31C869A-AE00-48F5-A2A0-15CDEB2E76B1}"/>
              </a:ext>
            </a:extLst>
          </p:cNvPr>
          <p:cNvPicPr>
            <a:picLocks noChangeAspect="1"/>
          </p:cNvPicPr>
          <p:nvPr/>
        </p:nvPicPr>
        <p:blipFill>
          <a:blip r:embed="rId3">
            <a:lum/>
            <a:alphaModFix/>
          </a:blip>
          <a:srcRect/>
          <a:stretch>
            <a:fillRect/>
          </a:stretch>
        </p:blipFill>
        <p:spPr>
          <a:xfrm>
            <a:off x="1523521" y="0"/>
            <a:ext cx="9209710" cy="6923612"/>
          </a:xfrm>
          <a:prstGeom prst="rect">
            <a:avLst/>
          </a:prstGeom>
          <a:noFill/>
          <a:ln>
            <a:noFill/>
          </a:ln>
        </p:spPr>
      </p:pic>
      <p:sp>
        <p:nvSpPr>
          <p:cNvPr id="3" name="pole tekstowe 2">
            <a:extLst>
              <a:ext uri="{FF2B5EF4-FFF2-40B4-BE49-F238E27FC236}">
                <a16:creationId xmlns:a16="http://schemas.microsoft.com/office/drawing/2014/main" id="{34217F5E-CFAF-473E-BFC0-C5189575643B}"/>
              </a:ext>
            </a:extLst>
          </p:cNvPr>
          <p:cNvSpPr txBox="1"/>
          <p:nvPr/>
        </p:nvSpPr>
        <p:spPr>
          <a:xfrm>
            <a:off x="3221765" y="1436976"/>
            <a:ext cx="164951" cy="323278"/>
          </a:xfrm>
          <a:prstGeom prst="rect">
            <a:avLst/>
          </a:prstGeom>
          <a:noFill/>
          <a:ln>
            <a:noFill/>
          </a:ln>
        </p:spPr>
        <p:txBody>
          <a:bodyPr vert="horz" wrap="none" lIns="81646" tIns="40823" rIns="81646" bIns="40823" anchorCtr="0" compatLnSpc="0">
            <a:spAutoFit/>
          </a:bodyPr>
          <a:lstStyle/>
          <a:p>
            <a:pPr defTabSz="829544" hangingPunct="0"/>
            <a:endParaRPr lang="pl-PL" sz="1633">
              <a:solidFill>
                <a:prstClr val="black"/>
              </a:solidFill>
              <a:latin typeface="Arial" pitchFamily="18"/>
              <a:ea typeface="Microsoft YaHei" pitchFamily="2"/>
              <a:cs typeface="Arial" pitchFamily="2"/>
            </a:endParaRPr>
          </a:p>
        </p:txBody>
      </p:sp>
      <p:sp>
        <p:nvSpPr>
          <p:cNvPr id="4" name="pole tekstowe 3">
            <a:extLst>
              <a:ext uri="{FF2B5EF4-FFF2-40B4-BE49-F238E27FC236}">
                <a16:creationId xmlns:a16="http://schemas.microsoft.com/office/drawing/2014/main" id="{CA900A38-5143-4535-B7D0-D82949518326}"/>
              </a:ext>
            </a:extLst>
          </p:cNvPr>
          <p:cNvSpPr txBox="1"/>
          <p:nvPr/>
        </p:nvSpPr>
        <p:spPr>
          <a:xfrm>
            <a:off x="3386716" y="990536"/>
            <a:ext cx="6187561" cy="1065789"/>
          </a:xfrm>
          <a:prstGeom prst="rect">
            <a:avLst/>
          </a:prstGeom>
          <a:noFill/>
          <a:ln>
            <a:noFill/>
          </a:ln>
        </p:spPr>
        <p:txBody>
          <a:bodyPr vert="horz" wrap="none" lIns="81646" tIns="40823" rIns="81646" bIns="40823" anchorCtr="0" compatLnSpc="0">
            <a:spAutoFit/>
          </a:bodyPr>
          <a:lstStyle/>
          <a:p>
            <a:pPr algn="ctr" defTabSz="829544" hangingPunct="0">
              <a:defRPr sz="3600"/>
            </a:pPr>
            <a:r>
              <a:rPr lang="pl-PL" sz="3266" dirty="0">
                <a:solidFill>
                  <a:srgbClr val="FF9900"/>
                </a:solidFill>
                <a:latin typeface="Bookman Old Style" pitchFamily="18"/>
                <a:ea typeface="Microsoft YaHei" pitchFamily="2"/>
                <a:cs typeface="Arial" pitchFamily="2"/>
              </a:rPr>
              <a:t>Przepisy na zdrowe zupy i ich</a:t>
            </a:r>
          </a:p>
          <a:p>
            <a:pPr algn="ctr" defTabSz="829544" hangingPunct="0">
              <a:defRPr sz="3600"/>
            </a:pPr>
            <a:r>
              <a:rPr lang="pl-PL" sz="3266" dirty="0">
                <a:solidFill>
                  <a:srgbClr val="FF9900"/>
                </a:solidFill>
                <a:latin typeface="Bookman Old Style" pitchFamily="18"/>
                <a:ea typeface="Microsoft YaHei" pitchFamily="2"/>
                <a:cs typeface="Arial" pitchFamily="2"/>
              </a:rPr>
              <a:t>wartości odżywcze</a:t>
            </a:r>
          </a:p>
        </p:txBody>
      </p:sp>
      <p:sp>
        <p:nvSpPr>
          <p:cNvPr id="5" name="pole tekstowe 4">
            <a:extLst>
              <a:ext uri="{FF2B5EF4-FFF2-40B4-BE49-F238E27FC236}">
                <a16:creationId xmlns:a16="http://schemas.microsoft.com/office/drawing/2014/main" id="{51920AA3-EA96-477C-A12B-DCF6BD08086D}"/>
              </a:ext>
            </a:extLst>
          </p:cNvPr>
          <p:cNvSpPr txBox="1"/>
          <p:nvPr/>
        </p:nvSpPr>
        <p:spPr>
          <a:xfrm>
            <a:off x="2685200" y="2502765"/>
            <a:ext cx="7947851" cy="3625721"/>
          </a:xfrm>
          <a:prstGeom prst="rect">
            <a:avLst/>
          </a:prstGeom>
          <a:noFill/>
          <a:ln>
            <a:noFill/>
          </a:ln>
        </p:spPr>
        <p:txBody>
          <a:bodyPr vert="horz" wrap="none" lIns="81646" tIns="40823" rIns="81646" bIns="40823" anchorCtr="0" compatLnSpc="0">
            <a:spAutoFit/>
          </a:bodyPr>
          <a:lstStyle/>
          <a:p>
            <a:pPr defTabSz="829544" hangingPunct="0">
              <a:buSzPct val="45000"/>
            </a:pPr>
            <a:r>
              <a:rPr lang="pl-PL" sz="2177" dirty="0">
                <a:solidFill>
                  <a:srgbClr val="F5DDAF"/>
                </a:solidFill>
                <a:latin typeface="Arial Black" pitchFamily="34"/>
                <a:ea typeface="Microsoft YaHei" pitchFamily="2"/>
                <a:cs typeface="Arial" pitchFamily="2"/>
              </a:rPr>
              <a:t> Zupa dostarcza wiele składników odżywczych,</a:t>
            </a:r>
          </a:p>
          <a:p>
            <a:pPr defTabSz="829544" hangingPunct="0">
              <a:buSzPct val="45000"/>
            </a:pPr>
            <a:r>
              <a:rPr lang="pl-PL" sz="2177" dirty="0">
                <a:solidFill>
                  <a:srgbClr val="F5DDAF"/>
                </a:solidFill>
                <a:latin typeface="Arial Black" pitchFamily="34"/>
                <a:ea typeface="Microsoft YaHei" pitchFamily="2"/>
                <a:cs typeface="Arial" pitchFamily="2"/>
              </a:rPr>
              <a:t> sporo w niej minerałów, które korzystnie</a:t>
            </a:r>
          </a:p>
          <a:p>
            <a:pPr defTabSz="829544" hangingPunct="0">
              <a:buSzPct val="45000"/>
            </a:pPr>
            <a:r>
              <a:rPr lang="pl-PL" sz="2177" dirty="0">
                <a:solidFill>
                  <a:srgbClr val="F5DDAF"/>
                </a:solidFill>
                <a:latin typeface="Arial Black" pitchFamily="34"/>
                <a:ea typeface="Microsoft YaHei" pitchFamily="2"/>
                <a:cs typeface="Arial" pitchFamily="2"/>
              </a:rPr>
              <a:t> wpływają na nasz organizm m. in.  potasu, fosforu,</a:t>
            </a:r>
          </a:p>
          <a:p>
            <a:pPr defTabSz="829544" hangingPunct="0">
              <a:buSzPct val="45000"/>
            </a:pPr>
            <a:r>
              <a:rPr lang="pl-PL" sz="2177" dirty="0">
                <a:solidFill>
                  <a:srgbClr val="F5DDAF"/>
                </a:solidFill>
                <a:latin typeface="Arial Black" pitchFamily="34"/>
                <a:ea typeface="Microsoft YaHei" pitchFamily="2"/>
                <a:cs typeface="Arial" pitchFamily="2"/>
              </a:rPr>
              <a:t> wapnia itd.</a:t>
            </a:r>
          </a:p>
          <a:p>
            <a:pPr defTabSz="829544" hangingPunct="0">
              <a:buSzPct val="45000"/>
            </a:pPr>
            <a:r>
              <a:rPr lang="pl-PL" sz="2177" dirty="0">
                <a:solidFill>
                  <a:srgbClr val="F5DDAF"/>
                </a:solidFill>
                <a:latin typeface="Arial Black" pitchFamily="34"/>
                <a:ea typeface="Microsoft YaHei" pitchFamily="2"/>
                <a:cs typeface="Arial" pitchFamily="2"/>
              </a:rPr>
              <a:t> Dostarcza witaminy E i beta - karoten, które</a:t>
            </a:r>
          </a:p>
          <a:p>
            <a:pPr defTabSz="829544" hangingPunct="0">
              <a:buSzPct val="45000"/>
            </a:pPr>
            <a:r>
              <a:rPr lang="pl-PL" sz="2177" dirty="0">
                <a:solidFill>
                  <a:srgbClr val="F5DDAF"/>
                </a:solidFill>
                <a:latin typeface="Arial Black" pitchFamily="34"/>
                <a:ea typeface="Microsoft YaHei" pitchFamily="2"/>
                <a:cs typeface="Arial" pitchFamily="2"/>
              </a:rPr>
              <a:t> zwalczają  wolne rodniki oraz kwasy organiczne</a:t>
            </a:r>
          </a:p>
          <a:p>
            <a:pPr defTabSz="829544" hangingPunct="0">
              <a:buSzPct val="45000"/>
            </a:pPr>
            <a:r>
              <a:rPr lang="pl-PL" sz="2177" dirty="0">
                <a:solidFill>
                  <a:srgbClr val="F5DDAF"/>
                </a:solidFill>
                <a:latin typeface="Arial Black" pitchFamily="34"/>
                <a:ea typeface="Microsoft YaHei" pitchFamily="2"/>
                <a:cs typeface="Arial" pitchFamily="2"/>
              </a:rPr>
              <a:t> i błonnik przydatne w procesie trawienia.</a:t>
            </a:r>
          </a:p>
          <a:p>
            <a:pPr defTabSz="829544" hangingPunct="0">
              <a:buSzPct val="45000"/>
              <a:buFont typeface="StarSymbol"/>
              <a:buChar char="●"/>
            </a:pPr>
            <a:endParaRPr lang="pl-PL" sz="2177" dirty="0">
              <a:solidFill>
                <a:srgbClr val="000000"/>
              </a:solidFill>
              <a:latin typeface="Arial Black" pitchFamily="34"/>
              <a:ea typeface="Microsoft YaHei" pitchFamily="2"/>
              <a:cs typeface="Arial" pitchFamily="2"/>
            </a:endParaRPr>
          </a:p>
          <a:p>
            <a:pPr defTabSz="829544" hangingPunct="0">
              <a:buSzPct val="45000"/>
              <a:buFont typeface="StarSymbol"/>
              <a:buChar char="●"/>
            </a:pPr>
            <a:endParaRPr lang="pl-PL" sz="2177" dirty="0">
              <a:solidFill>
                <a:srgbClr val="EEEEEE"/>
              </a:solidFill>
              <a:latin typeface="Arial Black" pitchFamily="34"/>
              <a:ea typeface="Microsoft YaHei" pitchFamily="2"/>
              <a:cs typeface="Arial" pitchFamily="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F5025255-8A80-48B4-A285-B571343B37F5}"/>
              </a:ext>
            </a:extLst>
          </p:cNvPr>
          <p:cNvPicPr>
            <a:picLocks noChangeAspect="1"/>
          </p:cNvPicPr>
          <p:nvPr/>
        </p:nvPicPr>
        <p:blipFill>
          <a:blip r:embed="rId3">
            <a:lum/>
            <a:alphaModFix/>
          </a:blip>
          <a:srcRect/>
          <a:stretch>
            <a:fillRect/>
          </a:stretch>
        </p:blipFill>
        <p:spPr>
          <a:xfrm>
            <a:off x="1491145" y="0"/>
            <a:ext cx="9209710" cy="6923612"/>
          </a:xfrm>
          <a:prstGeom prst="rect">
            <a:avLst/>
          </a:prstGeom>
          <a:noFill/>
          <a:ln>
            <a:noFill/>
          </a:ln>
        </p:spPr>
      </p:pic>
      <p:sp>
        <p:nvSpPr>
          <p:cNvPr id="3" name="pole tekstowe 2">
            <a:extLst>
              <a:ext uri="{FF2B5EF4-FFF2-40B4-BE49-F238E27FC236}">
                <a16:creationId xmlns:a16="http://schemas.microsoft.com/office/drawing/2014/main" id="{88A33676-ADEC-4A7B-9238-1276E58576D3}"/>
              </a:ext>
            </a:extLst>
          </p:cNvPr>
          <p:cNvSpPr txBox="1"/>
          <p:nvPr/>
        </p:nvSpPr>
        <p:spPr>
          <a:xfrm>
            <a:off x="2601683" y="765784"/>
            <a:ext cx="7527736" cy="1065789"/>
          </a:xfrm>
          <a:prstGeom prst="rect">
            <a:avLst/>
          </a:prstGeom>
          <a:noFill/>
          <a:ln>
            <a:noFill/>
          </a:ln>
        </p:spPr>
        <p:txBody>
          <a:bodyPr vert="horz" wrap="none" lIns="81646" tIns="40823" rIns="81646" bIns="40823" anchorCtr="0" compatLnSpc="0">
            <a:spAutoFit/>
          </a:bodyPr>
          <a:lstStyle/>
          <a:p>
            <a:pPr defTabSz="829544" hangingPunct="0"/>
            <a:r>
              <a:rPr lang="pl-PL" sz="3266" dirty="0">
                <a:solidFill>
                  <a:srgbClr val="FF9900"/>
                </a:solidFill>
                <a:latin typeface="Bookman Old Style" pitchFamily="18"/>
                <a:ea typeface="Microsoft YaHei" pitchFamily="2"/>
                <a:cs typeface="Arial" pitchFamily="2"/>
              </a:rPr>
              <a:t>Oto przykłady pomysłów na zdrowe </a:t>
            </a:r>
          </a:p>
          <a:p>
            <a:pPr defTabSz="829544" hangingPunct="0"/>
            <a:r>
              <a:rPr lang="pl-PL" sz="3266" dirty="0">
                <a:solidFill>
                  <a:srgbClr val="FF9900"/>
                </a:solidFill>
                <a:latin typeface="Bookman Old Style" pitchFamily="18"/>
                <a:ea typeface="Microsoft YaHei" pitchFamily="2"/>
                <a:cs typeface="Arial" pitchFamily="2"/>
              </a:rPr>
              <a:t>i pełnowartościowe zupy  ;)</a:t>
            </a:r>
          </a:p>
        </p:txBody>
      </p:sp>
      <p:sp>
        <p:nvSpPr>
          <p:cNvPr id="4" name="pole tekstowe 3">
            <a:extLst>
              <a:ext uri="{FF2B5EF4-FFF2-40B4-BE49-F238E27FC236}">
                <a16:creationId xmlns:a16="http://schemas.microsoft.com/office/drawing/2014/main" id="{2A9077AA-39B1-420E-8BCE-0AB9F8865AF1}"/>
              </a:ext>
            </a:extLst>
          </p:cNvPr>
          <p:cNvSpPr txBox="1"/>
          <p:nvPr/>
        </p:nvSpPr>
        <p:spPr>
          <a:xfrm>
            <a:off x="2794056" y="1993771"/>
            <a:ext cx="7335363" cy="5114398"/>
          </a:xfrm>
          <a:prstGeom prst="rect">
            <a:avLst/>
          </a:prstGeom>
          <a:noFill/>
          <a:ln>
            <a:noFill/>
          </a:ln>
        </p:spPr>
        <p:txBody>
          <a:bodyPr vert="horz" wrap="square" lIns="81646" tIns="40823" rIns="81646" bIns="40823" anchorCtr="0" compatLnSpc="0">
            <a:spAutoFit/>
          </a:bodyPr>
          <a:lstStyle/>
          <a:p>
            <a:pPr defTabSz="829544" hangingPunct="0"/>
            <a:r>
              <a:rPr lang="pl-PL" sz="2177" dirty="0">
                <a:solidFill>
                  <a:srgbClr val="FF9900"/>
                </a:solidFill>
                <a:latin typeface="Arimo" pitchFamily="34"/>
                <a:ea typeface="Microsoft YaHei" pitchFamily="2"/>
                <a:cs typeface="Arial" pitchFamily="2"/>
              </a:rPr>
              <a:t>Zupa krem z dyni</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mała dynia Hokkaido (do 1kg)</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2 ziemniaki</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2 marchewki</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1 litr bulionu ( wcześniej ugotowanego,</a:t>
            </a:r>
          </a:p>
          <a:p>
            <a:pPr defTabSz="829544" hangingPunct="0">
              <a:buSzPct val="45000"/>
            </a:pPr>
            <a:r>
              <a:rPr lang="pl-PL" sz="1814" dirty="0">
                <a:solidFill>
                  <a:srgbClr val="F6C665"/>
                </a:solidFill>
                <a:latin typeface="Arial Black" pitchFamily="34"/>
                <a:ea typeface="Microsoft YaHei" pitchFamily="2"/>
                <a:cs typeface="Arial" pitchFamily="2"/>
              </a:rPr>
              <a:t>  ewentualnie z kostki rosołowej)</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1 mała cebula</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sok z połowy cytryny</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1/2 łyżeczki zmielonego imbiru w proszku</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sól</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pieprz</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gałka muszkatołowa</a:t>
            </a:r>
          </a:p>
          <a:p>
            <a:pPr defTabSz="829544" hangingPunct="0">
              <a:buSzPct val="45000"/>
              <a:buFont typeface="StarSymbol"/>
              <a:buChar char="●"/>
            </a:pPr>
            <a:r>
              <a:rPr lang="pl-PL" sz="1814" dirty="0">
                <a:solidFill>
                  <a:srgbClr val="F6C665"/>
                </a:solidFill>
                <a:latin typeface="Arial Black" pitchFamily="34"/>
                <a:ea typeface="Microsoft YaHei" pitchFamily="2"/>
                <a:cs typeface="Arial" pitchFamily="2"/>
              </a:rPr>
              <a:t> cukier oraz trochę słodkiej śmietany 30-36%</a:t>
            </a:r>
          </a:p>
          <a:p>
            <a:pPr defTabSz="829544" hangingPunct="0">
              <a:buSzPct val="45000"/>
            </a:pPr>
            <a:r>
              <a:rPr lang="pl-PL" sz="1814" dirty="0">
                <a:solidFill>
                  <a:srgbClr val="F6C665"/>
                </a:solidFill>
                <a:latin typeface="Arial Black" pitchFamily="34"/>
                <a:ea typeface="Microsoft YaHei" pitchFamily="2"/>
                <a:cs typeface="Arial" pitchFamily="2"/>
              </a:rPr>
              <a:t>  (dodaję ok. 100ml)</a:t>
            </a:r>
          </a:p>
          <a:p>
            <a:pPr defTabSz="829544" hangingPunct="0">
              <a:buSzPct val="45000"/>
              <a:buFont typeface="StarSymbol"/>
              <a:buChar char="●"/>
            </a:pPr>
            <a:endParaRPr lang="pl-PL" sz="2359" dirty="0">
              <a:solidFill>
                <a:srgbClr val="111111"/>
              </a:solidFill>
              <a:latin typeface="Arial Black" pitchFamily="34"/>
              <a:ea typeface="Microsoft YaHei" pitchFamily="2"/>
              <a:cs typeface="Arial"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DE00BB-9E66-4F8F-923C-9D5FE8F7F4A1}"/>
              </a:ext>
            </a:extLst>
          </p:cNvPr>
          <p:cNvSpPr>
            <a:spLocks noGrp="1"/>
          </p:cNvSpPr>
          <p:nvPr>
            <p:ph type="title"/>
          </p:nvPr>
        </p:nvSpPr>
        <p:spPr>
          <a:xfrm>
            <a:off x="1354125" y="680128"/>
            <a:ext cx="9601196" cy="871835"/>
          </a:xfrm>
        </p:spPr>
        <p:txBody>
          <a:bodyPr>
            <a:normAutofit fontScale="90000"/>
          </a:bodyPr>
          <a:lstStyle/>
          <a:p>
            <a:r>
              <a:rPr lang="pl-PL" dirty="0"/>
              <a:t>Najważniejsze zasady zdrowego odżywiania</a:t>
            </a:r>
          </a:p>
        </p:txBody>
      </p:sp>
      <p:sp>
        <p:nvSpPr>
          <p:cNvPr id="3" name="Symbol zastępczy zawartości 2">
            <a:extLst>
              <a:ext uri="{FF2B5EF4-FFF2-40B4-BE49-F238E27FC236}">
                <a16:creationId xmlns:a16="http://schemas.microsoft.com/office/drawing/2014/main" id="{B0BF35E3-B0AB-4562-B8BE-268DD634CCBC}"/>
              </a:ext>
            </a:extLst>
          </p:cNvPr>
          <p:cNvSpPr>
            <a:spLocks noGrp="1"/>
          </p:cNvSpPr>
          <p:nvPr>
            <p:ph idx="1"/>
          </p:nvPr>
        </p:nvSpPr>
        <p:spPr>
          <a:xfrm>
            <a:off x="604007" y="2248250"/>
            <a:ext cx="11137783" cy="4609750"/>
          </a:xfrm>
        </p:spPr>
        <p:txBody>
          <a:bodyPr/>
          <a:lstStyle/>
          <a:p>
            <a:r>
              <a:rPr lang="pl-PL" sz="1500" dirty="0"/>
              <a:t>Pierwsza zasada zdrowego żywienia to </a:t>
            </a:r>
            <a:r>
              <a:rPr lang="pl-PL" sz="1500" b="1" dirty="0"/>
              <a:t>regularne odżywianie się</a:t>
            </a:r>
            <a:r>
              <a:rPr lang="pl-PL" sz="1500" dirty="0"/>
              <a:t>. Regularność spożywania posiłków wpływa na to, że nasza aktywność metaboliczna wzrasta dzięki energii jaka jest dostarczana przez tłuszcze i glukozę. </a:t>
            </a:r>
          </a:p>
          <a:p>
            <a:r>
              <a:rPr lang="pl-PL" sz="1500" dirty="0"/>
              <a:t>Następną zasadą jest </a:t>
            </a:r>
            <a:r>
              <a:rPr lang="pl-PL" sz="1500" b="1" dirty="0"/>
              <a:t>dbanie o różnorodność posiłków</a:t>
            </a:r>
            <a:r>
              <a:rPr lang="pl-PL" sz="1500" dirty="0"/>
              <a:t>. Różnorodność spożywanych produktów może zapewnić nam mniejsze skażenie naszej diety i zmniejszyć ryzyko przekroczenia dopuszczalnego dziennego pobrania danego związku.</a:t>
            </a:r>
          </a:p>
          <a:p>
            <a:r>
              <a:rPr lang="pl-PL" sz="1500" b="1" dirty="0"/>
              <a:t>Unikaj nadmiernych ilości tłuszczu i cholesterolu</a:t>
            </a:r>
            <a:r>
              <a:rPr lang="pl-PL" sz="1500" dirty="0"/>
              <a:t>, tak brzmi kolejna ważna zasada. aby utrzymać zdrowie. Są one bowiem dla nas bardzo szkodliwe.</a:t>
            </a:r>
          </a:p>
          <a:p>
            <a:r>
              <a:rPr lang="pl-PL" sz="1500" b="1" dirty="0"/>
              <a:t>Spożywaj dużo warzyw i owoców</a:t>
            </a:r>
            <a:r>
              <a:rPr lang="pl-PL" sz="1500" dirty="0"/>
              <a:t>, dostarczają one wszystkie niezbędne witaminy do prawidłowego rozwoju oraz utrzymania zdrowia</a:t>
            </a:r>
          </a:p>
          <a:p>
            <a:r>
              <a:rPr lang="pl-PL" sz="1500" b="1" dirty="0"/>
              <a:t>Pijąc wodę </a:t>
            </a:r>
            <a:r>
              <a:rPr lang="pl-PL" sz="1500" dirty="0"/>
              <a:t>nie tylko poprawiamy nasz metabolizm, ale też możemy pohamować nadmierny apetyt. Jednocześnie, nie dostarczamy organizmowi zbędnych kalorii.</a:t>
            </a:r>
          </a:p>
          <a:p>
            <a:r>
              <a:rPr lang="pl-PL" sz="1500" b="1" dirty="0"/>
              <a:t>Unikaj nadmiaru soli</a:t>
            </a:r>
            <a:r>
              <a:rPr lang="pl-PL" sz="1500" dirty="0"/>
              <a:t>, ponieważ w diecie zwiększa ryzyko występowania nowotworów żołądka, kamicy nerkowej, udarów mózgu, osteoporozy oraz astmy.</a:t>
            </a:r>
          </a:p>
          <a:p>
            <a:r>
              <a:rPr lang="pl-PL" sz="1500" b="1" dirty="0"/>
              <a:t>Zachowaj umiar w spożywaniu alkoholu</a:t>
            </a:r>
            <a:r>
              <a:rPr lang="pl-PL" sz="1500" dirty="0"/>
              <a:t>. Alkohol i produkty jego przemiany wywierają niekorzystny wpływ na układ krążenia. Zaburzenia akcji serca, gwałtowne rozszerzenie czy zwężenie naczyń krwionośnych. </a:t>
            </a:r>
          </a:p>
          <a:p>
            <a:pPr marL="0" indent="0">
              <a:buNone/>
            </a:pPr>
            <a:endParaRPr lang="pl-PL" sz="1600" dirty="0"/>
          </a:p>
        </p:txBody>
      </p:sp>
    </p:spTree>
    <p:extLst>
      <p:ext uri="{BB962C8B-B14F-4D97-AF65-F5344CB8AC3E}">
        <p14:creationId xmlns:p14="http://schemas.microsoft.com/office/powerpoint/2010/main" val="32705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4CC8AF75-C32B-4DA3-8B57-505AF0E32957}"/>
              </a:ext>
            </a:extLst>
          </p:cNvPr>
          <p:cNvPicPr>
            <a:picLocks noChangeAspect="1"/>
          </p:cNvPicPr>
          <p:nvPr/>
        </p:nvPicPr>
        <p:blipFill>
          <a:blip r:embed="rId3">
            <a:lum/>
            <a:alphaModFix/>
          </a:blip>
          <a:srcRect/>
          <a:stretch>
            <a:fillRect/>
          </a:stretch>
        </p:blipFill>
        <p:spPr>
          <a:xfrm>
            <a:off x="1558257" y="67112"/>
            <a:ext cx="9209710" cy="6923612"/>
          </a:xfrm>
          <a:prstGeom prst="rect">
            <a:avLst/>
          </a:prstGeom>
          <a:noFill/>
          <a:ln>
            <a:noFill/>
          </a:ln>
        </p:spPr>
      </p:pic>
      <p:sp>
        <p:nvSpPr>
          <p:cNvPr id="3" name="pole tekstowe 2">
            <a:extLst>
              <a:ext uri="{FF2B5EF4-FFF2-40B4-BE49-F238E27FC236}">
                <a16:creationId xmlns:a16="http://schemas.microsoft.com/office/drawing/2014/main" id="{2C698FA0-0089-485A-BD17-4F3A5D289F8F}"/>
              </a:ext>
            </a:extLst>
          </p:cNvPr>
          <p:cNvSpPr txBox="1"/>
          <p:nvPr/>
        </p:nvSpPr>
        <p:spPr>
          <a:xfrm>
            <a:off x="2712072" y="1185046"/>
            <a:ext cx="7742730" cy="4847915"/>
          </a:xfrm>
          <a:prstGeom prst="rect">
            <a:avLst/>
          </a:prstGeom>
          <a:noFill/>
          <a:ln>
            <a:noFill/>
          </a:ln>
        </p:spPr>
        <p:txBody>
          <a:bodyPr vert="horz" wrap="none" lIns="81646" tIns="40823" rIns="81646" bIns="40823" anchorCtr="0" compatLnSpc="0">
            <a:spAutoFit/>
          </a:bodyPr>
          <a:lstStyle/>
          <a:p>
            <a:pPr algn="ctr" defTabSz="829544" hangingPunct="0"/>
            <a:r>
              <a:rPr lang="pl-PL" sz="3200" b="1" dirty="0">
                <a:solidFill>
                  <a:srgbClr val="FF9900"/>
                </a:solidFill>
                <a:latin typeface="Arimo" pitchFamily="34"/>
                <a:ea typeface="Microsoft YaHei" pitchFamily="2"/>
                <a:cs typeface="Arial" pitchFamily="2"/>
              </a:rPr>
              <a:t>Krupnik</a:t>
            </a:r>
          </a:p>
          <a:p>
            <a:pPr defTabSz="829544" hangingPunct="0">
              <a:buSzPct val="45000"/>
            </a:pPr>
            <a:endParaRPr lang="pl-PL" sz="1814" dirty="0">
              <a:solidFill>
                <a:srgbClr val="000000"/>
              </a:solidFill>
              <a:latin typeface="Arial Black" pitchFamily="34"/>
              <a:ea typeface="Microsoft YaHei" pitchFamily="2"/>
              <a:cs typeface="Arial" pitchFamily="2"/>
            </a:endParaRPr>
          </a:p>
          <a:p>
            <a:pPr defTabSz="829544" hangingPunct="0">
              <a:buSzPct val="45000"/>
            </a:pPr>
            <a:r>
              <a:rPr lang="pl-PL" sz="1814" dirty="0">
                <a:solidFill>
                  <a:srgbClr val="F5D17D"/>
                </a:solidFill>
                <a:latin typeface="Arial Black" pitchFamily="34"/>
                <a:ea typeface="Microsoft YaHei" pitchFamily="2"/>
                <a:cs typeface="Arial" pitchFamily="2"/>
              </a:rPr>
              <a:t>1 łyżka masła, 1 łyżka oliwy, 1 cebula, 1 marchewka</a:t>
            </a:r>
          </a:p>
          <a:p>
            <a:pPr defTabSz="829544" hangingPunct="0">
              <a:buSzPct val="45000"/>
            </a:pPr>
            <a:r>
              <a:rPr lang="pl-PL" sz="1814" dirty="0">
                <a:solidFill>
                  <a:srgbClr val="F5D17D"/>
                </a:solidFill>
                <a:latin typeface="Arial Black" pitchFamily="34"/>
                <a:ea typeface="Microsoft YaHei" pitchFamily="2"/>
                <a:cs typeface="Arial" pitchFamily="2"/>
              </a:rPr>
              <a:t>1 pietruszka, 3 łyżki kaszy jęczmiennej drobnej</a:t>
            </a:r>
          </a:p>
          <a:p>
            <a:pPr defTabSz="829544" hangingPunct="0">
              <a:buSzPct val="45000"/>
            </a:pPr>
            <a:r>
              <a:rPr lang="pl-PL" sz="1814" dirty="0">
                <a:solidFill>
                  <a:srgbClr val="F5D17D"/>
                </a:solidFill>
                <a:latin typeface="Arial Black" pitchFamily="34"/>
                <a:ea typeface="Microsoft YaHei" pitchFamily="2"/>
                <a:cs typeface="Arial" pitchFamily="2"/>
              </a:rPr>
              <a:t>2 litry rosołu lub bulionu, 4 ziemniaki, 1łyżka posiekanego</a:t>
            </a:r>
          </a:p>
          <a:p>
            <a:pPr defTabSz="829544" hangingPunct="0">
              <a:buSzPct val="45000"/>
            </a:pPr>
            <a:r>
              <a:rPr lang="pl-PL" sz="1814" dirty="0">
                <a:solidFill>
                  <a:srgbClr val="F5D17D"/>
                </a:solidFill>
                <a:latin typeface="Arial Black" pitchFamily="34"/>
                <a:ea typeface="Microsoft YaHei" pitchFamily="2"/>
                <a:cs typeface="Arial" pitchFamily="2"/>
              </a:rPr>
              <a:t>koperku.</a:t>
            </a:r>
          </a:p>
          <a:p>
            <a:pPr defTabSz="829544" hangingPunct="0">
              <a:buSzPct val="45000"/>
            </a:pPr>
            <a:r>
              <a:rPr lang="pl-PL" sz="1814" dirty="0">
                <a:solidFill>
                  <a:srgbClr val="F5D17D"/>
                </a:solidFill>
                <a:latin typeface="Arial Black" pitchFamily="34"/>
                <a:ea typeface="Microsoft YaHei" pitchFamily="2"/>
                <a:cs typeface="Arial" pitchFamily="2"/>
              </a:rPr>
              <a:t>W garnku na maśle i oliwie zeszklić pokrojoną w kosteczkę</a:t>
            </a:r>
          </a:p>
          <a:p>
            <a:pPr defTabSz="829544" hangingPunct="0">
              <a:buSzPct val="45000"/>
            </a:pPr>
            <a:r>
              <a:rPr lang="pl-PL" sz="1814" dirty="0">
                <a:solidFill>
                  <a:srgbClr val="F5D17D"/>
                </a:solidFill>
                <a:latin typeface="Arial Black" pitchFamily="34"/>
                <a:ea typeface="Microsoft YaHei" pitchFamily="2"/>
                <a:cs typeface="Arial" pitchFamily="2"/>
              </a:rPr>
              <a:t>cebulę. Dodać obraną i pokrojoną w kosteczkę marchewkę</a:t>
            </a:r>
          </a:p>
          <a:p>
            <a:pPr defTabSz="829544" hangingPunct="0">
              <a:buSzPct val="45000"/>
            </a:pPr>
            <a:r>
              <a:rPr lang="pl-PL" sz="1814" dirty="0">
                <a:solidFill>
                  <a:srgbClr val="F5D17D"/>
                </a:solidFill>
                <a:latin typeface="Arial Black" pitchFamily="34"/>
                <a:ea typeface="Microsoft YaHei" pitchFamily="2"/>
                <a:cs typeface="Arial" pitchFamily="2"/>
              </a:rPr>
              <a:t>oraz pietruszkę i mieszając smażyć przez ok. 3 minuty.</a:t>
            </a:r>
          </a:p>
          <a:p>
            <a:pPr defTabSz="829544" hangingPunct="0">
              <a:buSzPct val="45000"/>
            </a:pPr>
            <a:r>
              <a:rPr lang="pl-PL" sz="1814" dirty="0">
                <a:solidFill>
                  <a:srgbClr val="F5D17D"/>
                </a:solidFill>
                <a:latin typeface="Arial Black" pitchFamily="34"/>
                <a:ea typeface="Microsoft YaHei" pitchFamily="2"/>
                <a:cs typeface="Arial" pitchFamily="2"/>
              </a:rPr>
              <a:t>Wsypać kaszę, wlać gorący bulion i zagotować.</a:t>
            </a:r>
          </a:p>
          <a:p>
            <a:pPr defTabSz="829544" hangingPunct="0">
              <a:buSzPct val="45000"/>
            </a:pPr>
            <a:r>
              <a:rPr lang="pl-PL" sz="1814" dirty="0">
                <a:solidFill>
                  <a:srgbClr val="F5D17D"/>
                </a:solidFill>
                <a:latin typeface="Arial Black" pitchFamily="34"/>
                <a:ea typeface="Microsoft YaHei" pitchFamily="2"/>
                <a:cs typeface="Arial" pitchFamily="2"/>
              </a:rPr>
              <a:t>Przykryć, zmniejszyć ogień  i gotować przez ok. 5 minut.</a:t>
            </a:r>
          </a:p>
          <a:p>
            <a:pPr defTabSz="829544" hangingPunct="0">
              <a:buSzPct val="45000"/>
            </a:pPr>
            <a:r>
              <a:rPr lang="pl-PL" sz="1814" dirty="0">
                <a:solidFill>
                  <a:srgbClr val="F5D17D"/>
                </a:solidFill>
                <a:latin typeface="Arial Black" pitchFamily="34"/>
                <a:ea typeface="Microsoft YaHei" pitchFamily="2"/>
                <a:cs typeface="Arial" pitchFamily="2"/>
              </a:rPr>
              <a:t>Dodać obrane i pokrojone w kosteczkę ziemniaki i gotować</a:t>
            </a:r>
          </a:p>
          <a:p>
            <a:pPr defTabSz="829544" hangingPunct="0">
              <a:buSzPct val="45000"/>
            </a:pPr>
            <a:r>
              <a:rPr lang="pl-PL" sz="1814" dirty="0">
                <a:solidFill>
                  <a:srgbClr val="F5D17D"/>
                </a:solidFill>
                <a:latin typeface="Arial Black" pitchFamily="34"/>
                <a:ea typeface="Microsoft YaHei" pitchFamily="2"/>
                <a:cs typeface="Arial" pitchFamily="2"/>
              </a:rPr>
              <a:t>przez ok. 10 minut. Posypać koperkiem i podawać </a:t>
            </a:r>
          </a:p>
          <a:p>
            <a:pPr defTabSz="829544" hangingPunct="0">
              <a:buSzPct val="45000"/>
            </a:pPr>
            <a:r>
              <a:rPr lang="pl-PL" sz="1814" dirty="0">
                <a:solidFill>
                  <a:srgbClr val="F5D17D"/>
                </a:solidFill>
                <a:latin typeface="Arial Black" pitchFamily="34"/>
                <a:ea typeface="Microsoft YaHei" pitchFamily="2"/>
                <a:cs typeface="Arial" pitchFamily="2"/>
              </a:rPr>
              <a:t>np. z pieczywem.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37684A-A06B-4185-BB0A-CCD73E4A1FF5}"/>
              </a:ext>
            </a:extLst>
          </p:cNvPr>
          <p:cNvSpPr>
            <a:spLocks noGrp="1"/>
          </p:cNvSpPr>
          <p:nvPr>
            <p:ph type="ctrTitle"/>
          </p:nvPr>
        </p:nvSpPr>
        <p:spPr>
          <a:xfrm>
            <a:off x="1741957" y="-112163"/>
            <a:ext cx="8895282" cy="1646302"/>
          </a:xfrm>
        </p:spPr>
        <p:txBody>
          <a:bodyPr>
            <a:normAutofit fontScale="90000"/>
          </a:bodyPr>
          <a:lstStyle/>
          <a:p>
            <a:pPr algn="l"/>
            <a:r>
              <a:rPr lang="pl-PL" dirty="0"/>
              <a:t>PODWIECZOREK I PRZEKĄSKI</a:t>
            </a:r>
          </a:p>
        </p:txBody>
      </p:sp>
      <p:sp>
        <p:nvSpPr>
          <p:cNvPr id="3" name="Podtytuł 2">
            <a:extLst>
              <a:ext uri="{FF2B5EF4-FFF2-40B4-BE49-F238E27FC236}">
                <a16:creationId xmlns:a16="http://schemas.microsoft.com/office/drawing/2014/main" id="{673A8D91-9F95-4776-96D6-D0165EB609C3}"/>
              </a:ext>
            </a:extLst>
          </p:cNvPr>
          <p:cNvSpPr>
            <a:spLocks noGrp="1"/>
          </p:cNvSpPr>
          <p:nvPr>
            <p:ph type="subTitle" idx="1"/>
          </p:nvPr>
        </p:nvSpPr>
        <p:spPr>
          <a:xfrm>
            <a:off x="1803635" y="1534139"/>
            <a:ext cx="8517779" cy="4505934"/>
          </a:xfrm>
        </p:spPr>
        <p:txBody>
          <a:bodyPr/>
          <a:lstStyle/>
          <a:p>
            <a:pPr algn="ctr"/>
            <a:r>
              <a:rPr lang="pl-PL" sz="2800" dirty="0">
                <a:solidFill>
                  <a:schemeClr val="accent1">
                    <a:lumMod val="60000"/>
                    <a:lumOff val="40000"/>
                  </a:schemeClr>
                </a:solidFill>
              </a:rPr>
              <a:t>Jedzenie podwieczorka sprawia, że nie musimy podjadać. Zdrowa przekąska zastępuje słodycze, słone i tłuste przysmaki, które –jak wiadomo- nie są zdrowe. Oczywiście zdrowe jedzenie nie musi być nudne, ani niesmaczne. Oto przykłady zdrowych, kolorowych i pysznych przekąsek i podwieczorków, które dowoli można modyfikować wedle uznania. Smacznego! </a:t>
            </a:r>
          </a:p>
          <a:p>
            <a:endParaRPr lang="pl-PL" dirty="0"/>
          </a:p>
          <a:p>
            <a:endParaRPr lang="pl-PL" dirty="0"/>
          </a:p>
        </p:txBody>
      </p:sp>
    </p:spTree>
    <p:extLst>
      <p:ext uri="{BB962C8B-B14F-4D97-AF65-F5344CB8AC3E}">
        <p14:creationId xmlns:p14="http://schemas.microsoft.com/office/powerpoint/2010/main" val="276772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E9B310-CAB3-44DA-B808-283BBBFDF507}"/>
              </a:ext>
            </a:extLst>
          </p:cNvPr>
          <p:cNvSpPr>
            <a:spLocks noGrp="1"/>
          </p:cNvSpPr>
          <p:nvPr>
            <p:ph type="title"/>
          </p:nvPr>
        </p:nvSpPr>
        <p:spPr>
          <a:xfrm>
            <a:off x="475375" y="250761"/>
            <a:ext cx="11425805" cy="1263710"/>
          </a:xfrm>
        </p:spPr>
        <p:txBody>
          <a:bodyPr>
            <a:noAutofit/>
          </a:bodyPr>
          <a:lstStyle/>
          <a:p>
            <a:r>
              <a:rPr lang="pl-PL" sz="5400" dirty="0">
                <a:solidFill>
                  <a:schemeClr val="accent1">
                    <a:lumMod val="75000"/>
                  </a:schemeClr>
                </a:solidFill>
              </a:rPr>
              <a:t>Chipsy z pieczonych warzyw</a:t>
            </a:r>
          </a:p>
        </p:txBody>
      </p:sp>
      <p:sp>
        <p:nvSpPr>
          <p:cNvPr id="3" name="Symbol zastępczy zawartości 2">
            <a:extLst>
              <a:ext uri="{FF2B5EF4-FFF2-40B4-BE49-F238E27FC236}">
                <a16:creationId xmlns:a16="http://schemas.microsoft.com/office/drawing/2014/main" id="{D43A07D6-FEC6-435A-B9B8-04E3710961DF}"/>
              </a:ext>
            </a:extLst>
          </p:cNvPr>
          <p:cNvSpPr>
            <a:spLocks noGrp="1"/>
          </p:cNvSpPr>
          <p:nvPr>
            <p:ph idx="1"/>
          </p:nvPr>
        </p:nvSpPr>
        <p:spPr>
          <a:xfrm>
            <a:off x="4085439" y="2556931"/>
            <a:ext cx="6811158" cy="3600587"/>
          </a:xfrm>
        </p:spPr>
        <p:txBody>
          <a:bodyPr numCol="2">
            <a:normAutofit/>
          </a:bodyPr>
          <a:lstStyle/>
          <a:p>
            <a:pPr marL="0" indent="0">
              <a:buNone/>
            </a:pPr>
            <a:r>
              <a:rPr lang="pl-PL" dirty="0"/>
              <a:t>Składniki:</a:t>
            </a:r>
          </a:p>
          <a:p>
            <a:r>
              <a:rPr lang="pl-PL" dirty="0"/>
              <a:t>500g marchwi</a:t>
            </a:r>
          </a:p>
          <a:p>
            <a:r>
              <a:rPr lang="pl-PL" dirty="0"/>
              <a:t>1 łyżka oliwy z oliwek</a:t>
            </a:r>
          </a:p>
          <a:p>
            <a:r>
              <a:rPr lang="pl-PL" dirty="0"/>
              <a:t>odrobina soli</a:t>
            </a:r>
          </a:p>
          <a:p>
            <a:r>
              <a:rPr lang="pl-PL" dirty="0"/>
              <a:t>słodka i ostra papryka </a:t>
            </a:r>
          </a:p>
          <a:p>
            <a:endParaRPr lang="pl-PL" dirty="0"/>
          </a:p>
          <a:p>
            <a:endParaRPr lang="pl-PL" dirty="0"/>
          </a:p>
          <a:p>
            <a:pPr marL="0" indent="0">
              <a:buNone/>
            </a:pPr>
            <a:endParaRPr lang="pl-PL" dirty="0"/>
          </a:p>
          <a:p>
            <a:pPr marL="0" indent="0">
              <a:buNone/>
            </a:pPr>
            <a:endParaRPr lang="pl-PL" dirty="0"/>
          </a:p>
          <a:p>
            <a:pPr marL="0" indent="0">
              <a:buNone/>
            </a:pPr>
            <a:r>
              <a:rPr lang="pl-PL" dirty="0"/>
              <a:t>Sposób przygotowania:</a:t>
            </a:r>
          </a:p>
          <a:p>
            <a:pPr marL="0" indent="0">
              <a:buNone/>
            </a:pPr>
            <a:r>
              <a:rPr lang="pl-PL" dirty="0"/>
              <a:t>Marchewkę pokroić </a:t>
            </a:r>
            <a:br>
              <a:rPr lang="pl-PL" dirty="0"/>
            </a:br>
            <a:r>
              <a:rPr lang="pl-PL" dirty="0"/>
              <a:t>w cienkie plasterki, wymieszać z oliwą z oliwek </a:t>
            </a:r>
            <a:br>
              <a:rPr lang="pl-PL" dirty="0"/>
            </a:br>
            <a:r>
              <a:rPr lang="pl-PL" dirty="0"/>
              <a:t>i przyprawami. Wyłożyć na dużej blaszce wyłożonej papierem do pieczenia. Piec 40 minut w 150C. A następnie 20 minut w 170C.</a:t>
            </a:r>
          </a:p>
        </p:txBody>
      </p:sp>
      <p:pic>
        <p:nvPicPr>
          <p:cNvPr id="4" name="Obraz 3">
            <a:extLst>
              <a:ext uri="{FF2B5EF4-FFF2-40B4-BE49-F238E27FC236}">
                <a16:creationId xmlns:a16="http://schemas.microsoft.com/office/drawing/2014/main" id="{A70EF2B5-0E16-458E-8E6F-86557D56EE93}"/>
              </a:ext>
            </a:extLst>
          </p:cNvPr>
          <p:cNvPicPr>
            <a:picLocks noChangeAspect="1"/>
          </p:cNvPicPr>
          <p:nvPr/>
        </p:nvPicPr>
        <p:blipFill>
          <a:blip r:embed="rId2"/>
          <a:stretch>
            <a:fillRect/>
          </a:stretch>
        </p:blipFill>
        <p:spPr>
          <a:xfrm>
            <a:off x="1093366" y="2556932"/>
            <a:ext cx="3048000" cy="2276475"/>
          </a:xfrm>
          <a:prstGeom prst="rect">
            <a:avLst/>
          </a:prstGeom>
        </p:spPr>
      </p:pic>
    </p:spTree>
    <p:extLst>
      <p:ext uri="{BB962C8B-B14F-4D97-AF65-F5344CB8AC3E}">
        <p14:creationId xmlns:p14="http://schemas.microsoft.com/office/powerpoint/2010/main" val="319302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4A6D57-8A20-4C2D-8E23-C728E630FFA5}"/>
              </a:ext>
            </a:extLst>
          </p:cNvPr>
          <p:cNvSpPr>
            <a:spLocks noGrp="1"/>
          </p:cNvSpPr>
          <p:nvPr>
            <p:ph type="title"/>
          </p:nvPr>
        </p:nvSpPr>
        <p:spPr>
          <a:xfrm>
            <a:off x="1473736" y="838200"/>
            <a:ext cx="8761413" cy="728480"/>
          </a:xfrm>
        </p:spPr>
        <p:txBody>
          <a:bodyPr/>
          <a:lstStyle/>
          <a:p>
            <a:pPr algn="ctr"/>
            <a:r>
              <a:rPr lang="pl-PL" sz="6600" dirty="0">
                <a:solidFill>
                  <a:schemeClr val="accent1">
                    <a:lumMod val="75000"/>
                  </a:schemeClr>
                </a:solidFill>
              </a:rPr>
              <a:t>Sorbet owocowy </a:t>
            </a:r>
          </a:p>
        </p:txBody>
      </p:sp>
      <p:sp>
        <p:nvSpPr>
          <p:cNvPr id="3" name="Symbol zastępczy zawartości 2">
            <a:extLst>
              <a:ext uri="{FF2B5EF4-FFF2-40B4-BE49-F238E27FC236}">
                <a16:creationId xmlns:a16="http://schemas.microsoft.com/office/drawing/2014/main" id="{62556B0D-2D88-4756-9033-DB37953EAA2C}"/>
              </a:ext>
            </a:extLst>
          </p:cNvPr>
          <p:cNvSpPr>
            <a:spLocks noGrp="1"/>
          </p:cNvSpPr>
          <p:nvPr>
            <p:ph idx="1"/>
          </p:nvPr>
        </p:nvSpPr>
        <p:spPr>
          <a:xfrm>
            <a:off x="1154954" y="2692866"/>
            <a:ext cx="5749185" cy="3741489"/>
          </a:xfrm>
        </p:spPr>
        <p:txBody>
          <a:bodyPr numCol="2">
            <a:normAutofit/>
          </a:bodyPr>
          <a:lstStyle/>
          <a:p>
            <a:pPr marL="0" indent="0">
              <a:buNone/>
            </a:pPr>
            <a:r>
              <a:rPr lang="pl-PL" dirty="0"/>
              <a:t>Składniki:</a:t>
            </a:r>
          </a:p>
          <a:p>
            <a:endParaRPr lang="pl-PL" dirty="0"/>
          </a:p>
          <a:p>
            <a:r>
              <a:rPr lang="pl-PL" dirty="0"/>
              <a:t>szklankę malin</a:t>
            </a:r>
          </a:p>
          <a:p>
            <a:r>
              <a:rPr lang="pl-PL" dirty="0"/>
              <a:t>szklankę borówek</a:t>
            </a:r>
          </a:p>
          <a:p>
            <a:r>
              <a:rPr lang="pl-PL" dirty="0"/>
              <a:t>szklankę truskawek</a:t>
            </a:r>
          </a:p>
          <a:p>
            <a:r>
              <a:rPr lang="pl-PL" dirty="0"/>
              <a:t>garść mięty</a:t>
            </a:r>
          </a:p>
          <a:p>
            <a:r>
              <a:rPr lang="pl-PL" dirty="0"/>
              <a:t>1 banan</a:t>
            </a:r>
          </a:p>
          <a:p>
            <a:r>
              <a:rPr lang="pl-PL" dirty="0"/>
              <a:t>0,5 szklanki wody</a:t>
            </a:r>
          </a:p>
          <a:p>
            <a:r>
              <a:rPr lang="pl-PL" dirty="0"/>
              <a:t>1,5 łyżki ksylitu</a:t>
            </a:r>
          </a:p>
          <a:p>
            <a:pPr marL="0" indent="0">
              <a:buNone/>
            </a:pPr>
            <a:r>
              <a:rPr lang="pl-PL" dirty="0"/>
              <a:t>Przygotowanie:</a:t>
            </a:r>
          </a:p>
          <a:p>
            <a:pPr marL="0" indent="0">
              <a:buNone/>
            </a:pPr>
            <a:endParaRPr lang="pl-PL" dirty="0"/>
          </a:p>
          <a:p>
            <a:pPr marL="0" indent="0">
              <a:buNone/>
            </a:pPr>
            <a:r>
              <a:rPr lang="pl-PL" dirty="0"/>
              <a:t>Wszystkie składniki zmiksuj, przełóż do pojemnika z przykrywką (może być po lodach) i wstaw do zamrażalki na około 5 godzin. Wyjmij na 15 minut przed podaniem.</a:t>
            </a:r>
          </a:p>
          <a:p>
            <a:endParaRPr lang="pl-PL" dirty="0"/>
          </a:p>
          <a:p>
            <a:endParaRPr lang="pl-PL" dirty="0"/>
          </a:p>
        </p:txBody>
      </p:sp>
      <p:pic>
        <p:nvPicPr>
          <p:cNvPr id="4" name="Obraz 3">
            <a:extLst>
              <a:ext uri="{FF2B5EF4-FFF2-40B4-BE49-F238E27FC236}">
                <a16:creationId xmlns:a16="http://schemas.microsoft.com/office/drawing/2014/main" id="{572E0511-41C2-4CCE-A623-DCE3EA6C3BC4}"/>
              </a:ext>
            </a:extLst>
          </p:cNvPr>
          <p:cNvPicPr>
            <a:picLocks noChangeAspect="1"/>
          </p:cNvPicPr>
          <p:nvPr/>
        </p:nvPicPr>
        <p:blipFill>
          <a:blip r:embed="rId2"/>
          <a:stretch>
            <a:fillRect/>
          </a:stretch>
        </p:blipFill>
        <p:spPr>
          <a:xfrm>
            <a:off x="7187148" y="2626322"/>
            <a:ext cx="4795355" cy="3581531"/>
          </a:xfrm>
          <a:prstGeom prst="rect">
            <a:avLst/>
          </a:prstGeom>
        </p:spPr>
      </p:pic>
    </p:spTree>
    <p:extLst>
      <p:ext uri="{BB962C8B-B14F-4D97-AF65-F5344CB8AC3E}">
        <p14:creationId xmlns:p14="http://schemas.microsoft.com/office/powerpoint/2010/main" val="115054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EF7CBA-4F1A-47AA-9203-3530B9592BAB}"/>
              </a:ext>
            </a:extLst>
          </p:cNvPr>
          <p:cNvSpPr>
            <a:spLocks noGrp="1"/>
          </p:cNvSpPr>
          <p:nvPr>
            <p:ph type="title"/>
          </p:nvPr>
        </p:nvSpPr>
        <p:spPr/>
        <p:txBody>
          <a:bodyPr/>
          <a:lstStyle/>
          <a:p>
            <a:pPr algn="ctr"/>
            <a:r>
              <a:rPr lang="pl-PL" sz="4800" b="1" dirty="0">
                <a:solidFill>
                  <a:schemeClr val="accent1">
                    <a:lumMod val="75000"/>
                  </a:schemeClr>
                </a:solidFill>
              </a:rPr>
              <a:t>Kanapki z guacamole</a:t>
            </a:r>
          </a:p>
        </p:txBody>
      </p:sp>
      <p:sp>
        <p:nvSpPr>
          <p:cNvPr id="3" name="Symbol zastępczy zawartości 2">
            <a:extLst>
              <a:ext uri="{FF2B5EF4-FFF2-40B4-BE49-F238E27FC236}">
                <a16:creationId xmlns:a16="http://schemas.microsoft.com/office/drawing/2014/main" id="{B4B4258B-932F-4247-B642-6ED677DEB040}"/>
              </a:ext>
            </a:extLst>
          </p:cNvPr>
          <p:cNvSpPr>
            <a:spLocks noGrp="1"/>
          </p:cNvSpPr>
          <p:nvPr>
            <p:ph idx="1"/>
          </p:nvPr>
        </p:nvSpPr>
        <p:spPr>
          <a:xfrm>
            <a:off x="1154955" y="2634142"/>
            <a:ext cx="6923644" cy="3385657"/>
          </a:xfrm>
        </p:spPr>
        <p:txBody>
          <a:bodyPr numCol="2">
            <a:normAutofit lnSpcReduction="10000"/>
          </a:bodyPr>
          <a:lstStyle/>
          <a:p>
            <a:pPr marL="0" indent="0">
              <a:buNone/>
            </a:pPr>
            <a:r>
              <a:rPr lang="pl-PL" dirty="0"/>
              <a:t>Składniki:</a:t>
            </a:r>
          </a:p>
          <a:p>
            <a:pPr marL="0" indent="0">
              <a:buNone/>
            </a:pPr>
            <a:endParaRPr lang="pl-PL" dirty="0"/>
          </a:p>
          <a:p>
            <a:r>
              <a:rPr lang="pl-PL" dirty="0"/>
              <a:t>2 dojrzałe awokado</a:t>
            </a:r>
          </a:p>
          <a:p>
            <a:r>
              <a:rPr lang="pl-PL" dirty="0"/>
              <a:t>2 łyżka soku z limonki</a:t>
            </a:r>
          </a:p>
          <a:p>
            <a:r>
              <a:rPr lang="pl-PL" dirty="0"/>
              <a:t>1 mały ząbek czosnku</a:t>
            </a:r>
          </a:p>
          <a:p>
            <a:r>
              <a:rPr lang="pl-PL" dirty="0"/>
              <a:t>szczypta soli</a:t>
            </a:r>
          </a:p>
          <a:p>
            <a:r>
              <a:rPr lang="pl-PL" dirty="0"/>
              <a:t>6 kromek chleba żytniego</a:t>
            </a:r>
          </a:p>
          <a:p>
            <a:r>
              <a:rPr lang="pl-PL" dirty="0"/>
              <a:t>pomidor </a:t>
            </a:r>
          </a:p>
          <a:p>
            <a:pPr marL="0" indent="0">
              <a:buNone/>
            </a:pPr>
            <a:endParaRPr lang="pl-PL" dirty="0"/>
          </a:p>
          <a:p>
            <a:pPr marL="0" indent="0">
              <a:buNone/>
            </a:pPr>
            <a:r>
              <a:rPr lang="pl-PL" dirty="0"/>
              <a:t>Przygotowanie:</a:t>
            </a:r>
          </a:p>
          <a:p>
            <a:pPr marL="0" indent="0">
              <a:buNone/>
            </a:pPr>
            <a:r>
              <a:rPr lang="pl-PL" dirty="0"/>
              <a:t>Guacamole: Awokado umyć, przekroić na pół, wyciągnąć pestkę i wydrążyć miąższ. Rozgnieść widelcem, dodać sok z limonki, starty czosnek </a:t>
            </a:r>
            <a:br>
              <a:rPr lang="pl-PL" dirty="0"/>
            </a:br>
            <a:r>
              <a:rPr lang="pl-PL" dirty="0"/>
              <a:t>i sól.</a:t>
            </a:r>
          </a:p>
          <a:p>
            <a:pPr marL="0" indent="0">
              <a:buNone/>
            </a:pPr>
            <a:r>
              <a:rPr lang="pl-PL" dirty="0"/>
              <a:t>Kanapki: Posmarować kanapki grubą warstwą pastą, pokroić w plasterki pomidora </a:t>
            </a:r>
            <a:br>
              <a:rPr lang="pl-PL" dirty="0"/>
            </a:br>
            <a:r>
              <a:rPr lang="pl-PL" dirty="0"/>
              <a:t>i położyć na kanapce.</a:t>
            </a:r>
          </a:p>
        </p:txBody>
      </p:sp>
      <p:pic>
        <p:nvPicPr>
          <p:cNvPr id="4" name="Obraz 3">
            <a:extLst>
              <a:ext uri="{FF2B5EF4-FFF2-40B4-BE49-F238E27FC236}">
                <a16:creationId xmlns:a16="http://schemas.microsoft.com/office/drawing/2014/main" id="{16C3766C-01F9-4176-B58B-440360093E58}"/>
              </a:ext>
            </a:extLst>
          </p:cNvPr>
          <p:cNvPicPr>
            <a:picLocks noChangeAspect="1"/>
          </p:cNvPicPr>
          <p:nvPr/>
        </p:nvPicPr>
        <p:blipFill>
          <a:blip r:embed="rId2"/>
          <a:stretch>
            <a:fillRect/>
          </a:stretch>
        </p:blipFill>
        <p:spPr>
          <a:xfrm>
            <a:off x="8315991" y="2874190"/>
            <a:ext cx="3717125" cy="2469597"/>
          </a:xfrm>
          <a:prstGeom prst="rect">
            <a:avLst/>
          </a:prstGeom>
        </p:spPr>
      </p:pic>
    </p:spTree>
    <p:extLst>
      <p:ext uri="{BB962C8B-B14F-4D97-AF65-F5344CB8AC3E}">
        <p14:creationId xmlns:p14="http://schemas.microsoft.com/office/powerpoint/2010/main" val="47796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3BA1CF-FD0A-4D06-8CE1-FCADAE083F36}"/>
              </a:ext>
            </a:extLst>
          </p:cNvPr>
          <p:cNvSpPr>
            <a:spLocks noGrp="1"/>
          </p:cNvSpPr>
          <p:nvPr>
            <p:ph type="title"/>
          </p:nvPr>
        </p:nvSpPr>
        <p:spPr/>
        <p:txBody>
          <a:bodyPr/>
          <a:lstStyle/>
          <a:p>
            <a:pPr algn="ctr"/>
            <a:r>
              <a:rPr lang="pl-PL" sz="5400" b="1" dirty="0">
                <a:solidFill>
                  <a:schemeClr val="accent1">
                    <a:lumMod val="75000"/>
                  </a:schemeClr>
                </a:solidFill>
              </a:rPr>
              <a:t>Zielone smoothie</a:t>
            </a:r>
          </a:p>
        </p:txBody>
      </p:sp>
      <p:sp>
        <p:nvSpPr>
          <p:cNvPr id="3" name="Symbol zastępczy zawartości 2">
            <a:extLst>
              <a:ext uri="{FF2B5EF4-FFF2-40B4-BE49-F238E27FC236}">
                <a16:creationId xmlns:a16="http://schemas.microsoft.com/office/drawing/2014/main" id="{07C4DD51-8659-429B-B8BB-19FC680879AE}"/>
              </a:ext>
            </a:extLst>
          </p:cNvPr>
          <p:cNvSpPr>
            <a:spLocks noGrp="1"/>
          </p:cNvSpPr>
          <p:nvPr>
            <p:ph idx="1"/>
          </p:nvPr>
        </p:nvSpPr>
        <p:spPr>
          <a:xfrm>
            <a:off x="1154954" y="2603499"/>
            <a:ext cx="9465508" cy="3587575"/>
          </a:xfrm>
        </p:spPr>
        <p:txBody>
          <a:bodyPr numCol="2">
            <a:normAutofit/>
          </a:bodyPr>
          <a:lstStyle/>
          <a:p>
            <a:pPr marL="0" indent="0">
              <a:buNone/>
            </a:pPr>
            <a:r>
              <a:rPr lang="pl-PL" dirty="0"/>
              <a:t>Składniki:</a:t>
            </a:r>
          </a:p>
          <a:p>
            <a:endParaRPr lang="pl-PL" dirty="0"/>
          </a:p>
          <a:p>
            <a:r>
              <a:rPr lang="pl-PL" dirty="0"/>
              <a:t>2 średnie jabłka</a:t>
            </a:r>
          </a:p>
          <a:p>
            <a:r>
              <a:rPr lang="pl-PL" dirty="0"/>
              <a:t>1 ogórek</a:t>
            </a:r>
          </a:p>
          <a:p>
            <a:r>
              <a:rPr lang="pl-PL" dirty="0"/>
              <a:t>pół szklanki szpinaku</a:t>
            </a:r>
          </a:p>
          <a:p>
            <a:r>
              <a:rPr lang="pl-PL" dirty="0"/>
              <a:t>2 łodygi selera naciowego</a:t>
            </a:r>
          </a:p>
          <a:p>
            <a:r>
              <a:rPr lang="pl-PL" dirty="0"/>
              <a:t>garść sałaty</a:t>
            </a:r>
          </a:p>
          <a:p>
            <a:r>
              <a:rPr lang="pl-PL" dirty="0"/>
              <a:t>1 banan</a:t>
            </a:r>
          </a:p>
          <a:p>
            <a:r>
              <a:rPr lang="pl-PL" dirty="0"/>
              <a:t>pół szklanki wody.</a:t>
            </a:r>
          </a:p>
          <a:p>
            <a:pPr marL="0" indent="0">
              <a:buNone/>
            </a:pPr>
            <a:r>
              <a:rPr lang="pl-PL" dirty="0"/>
              <a:t>Przygotowanie:</a:t>
            </a:r>
          </a:p>
          <a:p>
            <a:pPr marL="0" indent="0">
              <a:buNone/>
            </a:pPr>
            <a:r>
              <a:rPr lang="pl-PL" dirty="0"/>
              <a:t>Wrzucić porcjami wszystkie składniki do blendera i zalać wodą.</a:t>
            </a:r>
          </a:p>
          <a:p>
            <a:pPr marL="0" indent="0">
              <a:buNone/>
            </a:pPr>
            <a:endParaRPr lang="pl-PL" dirty="0"/>
          </a:p>
          <a:p>
            <a:endParaRPr lang="pl-PL" dirty="0"/>
          </a:p>
        </p:txBody>
      </p:sp>
      <p:pic>
        <p:nvPicPr>
          <p:cNvPr id="4" name="Obraz 3">
            <a:extLst>
              <a:ext uri="{FF2B5EF4-FFF2-40B4-BE49-F238E27FC236}">
                <a16:creationId xmlns:a16="http://schemas.microsoft.com/office/drawing/2014/main" id="{D9B875A6-779B-4D7C-8005-125C5FE852D2}"/>
              </a:ext>
            </a:extLst>
          </p:cNvPr>
          <p:cNvPicPr>
            <a:picLocks noChangeAspect="1"/>
          </p:cNvPicPr>
          <p:nvPr/>
        </p:nvPicPr>
        <p:blipFill>
          <a:blip r:embed="rId2"/>
          <a:stretch>
            <a:fillRect/>
          </a:stretch>
        </p:blipFill>
        <p:spPr>
          <a:xfrm>
            <a:off x="5887708" y="3758442"/>
            <a:ext cx="4332302" cy="2888201"/>
          </a:xfrm>
          <a:prstGeom prst="rect">
            <a:avLst/>
          </a:prstGeom>
        </p:spPr>
      </p:pic>
    </p:spTree>
    <p:extLst>
      <p:ext uri="{BB962C8B-B14F-4D97-AF65-F5344CB8AC3E}">
        <p14:creationId xmlns:p14="http://schemas.microsoft.com/office/powerpoint/2010/main" val="45511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B7FDFAB6-529C-4651-9E5B-D95105CD7642}"/>
              </a:ext>
            </a:extLst>
          </p:cNvPr>
          <p:cNvSpPr txBox="1">
            <a:spLocks noGrp="1"/>
          </p:cNvSpPr>
          <p:nvPr>
            <p:ph type="title" idx="4294967295"/>
          </p:nvPr>
        </p:nvSpPr>
        <p:spPr>
          <a:xfrm>
            <a:off x="790080" y="821164"/>
            <a:ext cx="12637860" cy="595548"/>
          </a:xfrm>
        </p:spPr>
        <p:txBody>
          <a:bodyPr>
            <a:spAutoFit/>
          </a:bodyPr>
          <a:lstStyle/>
          <a:p>
            <a:pPr lvl="0"/>
            <a:r>
              <a:rPr lang="pl-PL" sz="3870" i="1">
                <a:latin typeface="Century Gothic" pitchFamily="34"/>
                <a:cs typeface="Tahoma" pitchFamily="2"/>
              </a:rPr>
              <a:t>Kolacja - Hamburger</a:t>
            </a:r>
          </a:p>
        </p:txBody>
      </p:sp>
      <p:sp>
        <p:nvSpPr>
          <p:cNvPr id="3" name=" 2">
            <a:extLst>
              <a:ext uri="{FF2B5EF4-FFF2-40B4-BE49-F238E27FC236}">
                <a16:creationId xmlns:a16="http://schemas.microsoft.com/office/drawing/2014/main" id="{273F6B87-89DE-436A-A543-4A929D9E662A}"/>
              </a:ext>
            </a:extLst>
          </p:cNvPr>
          <p:cNvSpPr txBox="1">
            <a:spLocks noGrp="1"/>
          </p:cNvSpPr>
          <p:nvPr>
            <p:ph type="body" idx="4294967295"/>
          </p:nvPr>
        </p:nvSpPr>
        <p:spPr>
          <a:xfrm>
            <a:off x="6230592" y="1502083"/>
            <a:ext cx="5311278" cy="2076357"/>
          </a:xfrm>
        </p:spPr>
        <p:txBody>
          <a:bodyPr>
            <a:normAutofit lnSpcReduction="10000"/>
          </a:bodyPr>
          <a:lstStyle/>
          <a:p>
            <a:pPr lvl="0"/>
            <a:r>
              <a:rPr lang="pl-PL" sz="1814" b="1" i="1">
                <a:latin typeface="Century Gothic" pitchFamily="34"/>
                <a:cs typeface="Tahoma" pitchFamily="2"/>
              </a:rPr>
              <a:t>Składniki:</a:t>
            </a:r>
          </a:p>
          <a:p>
            <a:pPr lvl="0"/>
            <a:r>
              <a:rPr lang="pl-PL" sz="1451">
                <a:latin typeface="Century Gothic" pitchFamily="34"/>
                <a:cs typeface="Tahoma" pitchFamily="2"/>
              </a:rPr>
              <a:t>- Bułka (razowa)              - Liść bazylii             - Pieprz</a:t>
            </a:r>
          </a:p>
          <a:p>
            <a:pPr lvl="0"/>
            <a:r>
              <a:rPr lang="pl-PL" sz="1451">
                <a:latin typeface="Century Gothic" pitchFamily="34"/>
                <a:cs typeface="Tahoma" pitchFamily="2"/>
              </a:rPr>
              <a:t>- Mięso wołowe               - Ogórek                  - Sól</a:t>
            </a:r>
          </a:p>
          <a:p>
            <a:pPr lvl="0"/>
            <a:r>
              <a:rPr lang="pl-PL" sz="1451">
                <a:latin typeface="Century Gothic" pitchFamily="34"/>
                <a:cs typeface="Tahoma" pitchFamily="2"/>
              </a:rPr>
              <a:t>- Cebula                           - Sałata</a:t>
            </a:r>
          </a:p>
          <a:p>
            <a:pPr lvl="0"/>
            <a:r>
              <a:rPr lang="pl-PL" sz="1451">
                <a:latin typeface="Century Gothic" pitchFamily="34"/>
                <a:cs typeface="Tahoma" pitchFamily="2"/>
              </a:rPr>
              <a:t>- Ser mozzarella light       - Masło</a:t>
            </a:r>
          </a:p>
          <a:p>
            <a:pPr lvl="0"/>
            <a:r>
              <a:rPr lang="pl-PL" sz="1451">
                <a:latin typeface="Century Gothic" pitchFamily="34"/>
                <a:cs typeface="Tahoma" pitchFamily="2"/>
              </a:rPr>
              <a:t>- Pomidor                         - Surowe jajko</a:t>
            </a:r>
          </a:p>
        </p:txBody>
      </p:sp>
      <p:sp>
        <p:nvSpPr>
          <p:cNvPr id="4" name=" 3">
            <a:extLst>
              <a:ext uri="{FF2B5EF4-FFF2-40B4-BE49-F238E27FC236}">
                <a16:creationId xmlns:a16="http://schemas.microsoft.com/office/drawing/2014/main" id="{A8767D3F-8DC8-4D91-9F3D-25ACC3F5E23F}"/>
              </a:ext>
            </a:extLst>
          </p:cNvPr>
          <p:cNvSpPr txBox="1">
            <a:spLocks noGrp="1"/>
          </p:cNvSpPr>
          <p:nvPr>
            <p:ph type="body" idx="4294967295"/>
          </p:nvPr>
        </p:nvSpPr>
        <p:spPr>
          <a:xfrm>
            <a:off x="6230592" y="3732568"/>
            <a:ext cx="5311278" cy="2319302"/>
          </a:xfrm>
        </p:spPr>
        <p:txBody>
          <a:bodyPr/>
          <a:lstStyle/>
          <a:p>
            <a:pPr lvl="0"/>
            <a:r>
              <a:rPr lang="pl-PL" sz="1669" b="1" i="1" dirty="0">
                <a:latin typeface="Century Gothic" pitchFamily="34"/>
                <a:cs typeface="Tahoma" pitchFamily="2"/>
              </a:rPr>
              <a:t>Sposób przygotowania:</a:t>
            </a:r>
          </a:p>
          <a:p>
            <a:pPr lvl="0" algn="just"/>
            <a:r>
              <a:rPr lang="pl-PL" sz="1342" dirty="0">
                <a:latin typeface="Century Gothic" pitchFamily="34"/>
                <a:cs typeface="Tahoma" pitchFamily="2"/>
              </a:rPr>
              <a:t>Bułkę opiekamy na grillu elektrycznym lub w piekarniku bez dodatku tłuszczu, do mięsa wołowego dodajemy surowe jajko, pieprz i sól, formujemy kotlety i pieczemy w piekarniku. Następnie na gotową kajzerkę układamy w plasterkach sałatę, ogórka, cebulę, mięso wołowe, pomidora, ser mozzarelle </a:t>
            </a:r>
            <a:br>
              <a:rPr lang="pl-PL" sz="1342" dirty="0">
                <a:latin typeface="Century Gothic" pitchFamily="34"/>
                <a:cs typeface="Tahoma" pitchFamily="2"/>
              </a:rPr>
            </a:br>
            <a:r>
              <a:rPr lang="pl-PL" sz="1342" dirty="0">
                <a:latin typeface="Century Gothic" pitchFamily="34"/>
                <a:cs typeface="Tahoma" pitchFamily="2"/>
              </a:rPr>
              <a:t>i dekorujemy liściem bazylii.</a:t>
            </a:r>
          </a:p>
          <a:p>
            <a:pPr lvl="0" algn="r"/>
            <a:r>
              <a:rPr lang="pl-PL" sz="1342" b="1" i="1" dirty="0">
                <a:latin typeface="Century Gothic" pitchFamily="34"/>
                <a:cs typeface="Tahoma" pitchFamily="2"/>
              </a:rPr>
              <a:t>Smacznego!</a:t>
            </a:r>
          </a:p>
          <a:p>
            <a:pPr lvl="0"/>
            <a:endParaRPr lang="pl-PL" sz="1342" b="1" dirty="0">
              <a:latin typeface="Century Gothic" pitchFamily="34"/>
              <a:cs typeface="Tahoma" pitchFamily="2"/>
            </a:endParaRPr>
          </a:p>
          <a:p>
            <a:pPr lvl="0"/>
            <a:endParaRPr lang="pl-PL" sz="1669" dirty="0">
              <a:latin typeface="Century Gothic" pitchFamily="34"/>
              <a:cs typeface="Tahoma" pitchFamily="2"/>
            </a:endParaRPr>
          </a:p>
        </p:txBody>
      </p:sp>
      <p:pic>
        <p:nvPicPr>
          <p:cNvPr id="5" name="Obraz 4">
            <a:extLst>
              <a:ext uri="{FF2B5EF4-FFF2-40B4-BE49-F238E27FC236}">
                <a16:creationId xmlns:a16="http://schemas.microsoft.com/office/drawing/2014/main" id="{297A87A9-609E-4ED3-B5C5-E3F311AC7F02}"/>
              </a:ext>
            </a:extLst>
          </p:cNvPr>
          <p:cNvPicPr>
            <a:picLocks noChangeAspect="1"/>
          </p:cNvPicPr>
          <p:nvPr/>
        </p:nvPicPr>
        <p:blipFill>
          <a:blip r:embed="rId3">
            <a:lum/>
            <a:alphaModFix/>
          </a:blip>
          <a:srcRect/>
          <a:stretch>
            <a:fillRect/>
          </a:stretch>
        </p:blipFill>
        <p:spPr>
          <a:xfrm>
            <a:off x="477578" y="1502083"/>
            <a:ext cx="5683533" cy="34830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86F40CD4-1F86-4E28-812C-595DCAD1B71E}"/>
              </a:ext>
            </a:extLst>
          </p:cNvPr>
          <p:cNvSpPr txBox="1">
            <a:spLocks noGrp="1"/>
          </p:cNvSpPr>
          <p:nvPr>
            <p:ph type="title" idx="4294967295"/>
          </p:nvPr>
        </p:nvSpPr>
        <p:spPr>
          <a:xfrm>
            <a:off x="790080" y="783911"/>
            <a:ext cx="12637860" cy="670055"/>
          </a:xfrm>
        </p:spPr>
        <p:txBody>
          <a:bodyPr>
            <a:spAutoFit/>
          </a:bodyPr>
          <a:lstStyle/>
          <a:p>
            <a:pPr lvl="0"/>
            <a:r>
              <a:rPr lang="pl-PL" sz="4354" i="1">
                <a:latin typeface="Century Gothic" pitchFamily="34"/>
                <a:cs typeface="Tahoma" pitchFamily="2"/>
              </a:rPr>
              <a:t>Kolacja - Sałatka z wędzoną makrelą</a:t>
            </a:r>
          </a:p>
        </p:txBody>
      </p:sp>
      <p:sp>
        <p:nvSpPr>
          <p:cNvPr id="3" name=" 2">
            <a:extLst>
              <a:ext uri="{FF2B5EF4-FFF2-40B4-BE49-F238E27FC236}">
                <a16:creationId xmlns:a16="http://schemas.microsoft.com/office/drawing/2014/main" id="{1A9D2563-AFB8-4A81-82E1-EA31B18505DC}"/>
              </a:ext>
            </a:extLst>
          </p:cNvPr>
          <p:cNvSpPr txBox="1">
            <a:spLocks noGrp="1"/>
          </p:cNvSpPr>
          <p:nvPr>
            <p:ph type="body" idx="4294967295"/>
          </p:nvPr>
        </p:nvSpPr>
        <p:spPr>
          <a:xfrm>
            <a:off x="6230592" y="1676236"/>
            <a:ext cx="5311278" cy="2076357"/>
          </a:xfrm>
        </p:spPr>
        <p:txBody>
          <a:bodyPr>
            <a:normAutofit lnSpcReduction="10000"/>
          </a:bodyPr>
          <a:lstStyle/>
          <a:p>
            <a:pPr lvl="0"/>
            <a:r>
              <a:rPr lang="pl-PL" sz="1814" b="1" i="1">
                <a:latin typeface="Century Gothic" pitchFamily="34"/>
                <a:cs typeface="Tahoma" pitchFamily="2"/>
              </a:rPr>
              <a:t>Składniki:</a:t>
            </a:r>
          </a:p>
          <a:p>
            <a:pPr lvl="0"/>
            <a:r>
              <a:rPr lang="pl-PL" sz="1451">
                <a:latin typeface="Century Gothic" pitchFamily="34"/>
                <a:cs typeface="Tahoma" pitchFamily="2"/>
              </a:rPr>
              <a:t>- wędzona makrela                        - łyżka majonezu</a:t>
            </a:r>
          </a:p>
          <a:p>
            <a:pPr lvl="0"/>
            <a:r>
              <a:rPr lang="pl-PL" sz="1451">
                <a:latin typeface="Century Gothic" pitchFamily="34"/>
                <a:cs typeface="Tahoma" pitchFamily="2"/>
              </a:rPr>
              <a:t>- 2 jajka ugotowane na twardo      - łyżka jogurtu        </a:t>
            </a:r>
          </a:p>
          <a:p>
            <a:pPr lvl="0"/>
            <a:r>
              <a:rPr lang="pl-PL" sz="1451">
                <a:latin typeface="Century Gothic" pitchFamily="34"/>
                <a:cs typeface="Tahoma" pitchFamily="2"/>
              </a:rPr>
              <a:t>- 2 ogórki kiszone                       </a:t>
            </a:r>
          </a:p>
          <a:p>
            <a:pPr lvl="0"/>
            <a:r>
              <a:rPr lang="pl-PL" sz="1451">
                <a:latin typeface="Century Gothic" pitchFamily="34"/>
                <a:cs typeface="Tahoma" pitchFamily="2"/>
              </a:rPr>
              <a:t>- szczypiorek      </a:t>
            </a:r>
          </a:p>
          <a:p>
            <a:pPr lvl="0"/>
            <a:r>
              <a:rPr lang="pl-PL" sz="1451">
                <a:latin typeface="Century Gothic" pitchFamily="34"/>
                <a:cs typeface="Tahoma" pitchFamily="2"/>
              </a:rPr>
              <a:t>- sól, pieprz                    </a:t>
            </a:r>
          </a:p>
        </p:txBody>
      </p:sp>
      <p:sp>
        <p:nvSpPr>
          <p:cNvPr id="4" name=" 3">
            <a:extLst>
              <a:ext uri="{FF2B5EF4-FFF2-40B4-BE49-F238E27FC236}">
                <a16:creationId xmlns:a16="http://schemas.microsoft.com/office/drawing/2014/main" id="{1B0816D3-2B07-4831-859E-91A75622B961}"/>
              </a:ext>
            </a:extLst>
          </p:cNvPr>
          <p:cNvSpPr txBox="1">
            <a:spLocks noGrp="1"/>
          </p:cNvSpPr>
          <p:nvPr>
            <p:ph type="body" idx="4294967295"/>
          </p:nvPr>
        </p:nvSpPr>
        <p:spPr>
          <a:xfrm>
            <a:off x="6230592" y="3993799"/>
            <a:ext cx="5311278" cy="2319302"/>
          </a:xfrm>
        </p:spPr>
        <p:txBody>
          <a:bodyPr/>
          <a:lstStyle/>
          <a:p>
            <a:pPr lvl="0"/>
            <a:r>
              <a:rPr lang="pl-PL" sz="1669" b="1" i="1" dirty="0">
                <a:latin typeface="Century Gothic" pitchFamily="34"/>
                <a:cs typeface="Tahoma" pitchFamily="2"/>
              </a:rPr>
              <a:t>Sposób przygotowania:</a:t>
            </a:r>
          </a:p>
          <a:p>
            <a:pPr lvl="0"/>
            <a:r>
              <a:rPr lang="pl-PL" sz="1342" dirty="0">
                <a:latin typeface="Century Gothic" pitchFamily="34"/>
                <a:cs typeface="Tahoma" pitchFamily="2"/>
              </a:rPr>
              <a:t>Mięso wędzonej makreli oddziel od ości, rozdrobnij i włóż do miseczki. Szczypiorek posiekaj, jajka i ogórki pokrój w kostkę. Wszystkie składniki wymieszaj, dopraw solą i pieprzem. Łyżkę  majonezu połącz z jogurtem i dodaj na końcu do sałatki.</a:t>
            </a:r>
          </a:p>
          <a:p>
            <a:pPr lvl="0" algn="r"/>
            <a:r>
              <a:rPr lang="pl-PL" sz="1342" b="1" i="1" dirty="0">
                <a:latin typeface="Century Gothic" pitchFamily="34"/>
                <a:cs typeface="Tahoma" pitchFamily="2"/>
              </a:rPr>
              <a:t>Smacznego!</a:t>
            </a:r>
          </a:p>
          <a:p>
            <a:pPr lvl="0"/>
            <a:endParaRPr lang="pl-PL" sz="1342" b="1" dirty="0">
              <a:latin typeface="Century Gothic" pitchFamily="34"/>
              <a:cs typeface="Tahoma" pitchFamily="2"/>
            </a:endParaRPr>
          </a:p>
          <a:p>
            <a:pPr lvl="0"/>
            <a:endParaRPr lang="pl-PL" sz="1669" dirty="0">
              <a:latin typeface="Century Gothic" pitchFamily="34"/>
              <a:cs typeface="Tahoma" pitchFamily="2"/>
            </a:endParaRPr>
          </a:p>
        </p:txBody>
      </p:sp>
      <p:pic>
        <p:nvPicPr>
          <p:cNvPr id="5" name="Obraz 4">
            <a:extLst>
              <a:ext uri="{FF2B5EF4-FFF2-40B4-BE49-F238E27FC236}">
                <a16:creationId xmlns:a16="http://schemas.microsoft.com/office/drawing/2014/main" id="{B214C342-7003-4F80-B6F3-28CF12E7B3AA}"/>
              </a:ext>
            </a:extLst>
          </p:cNvPr>
          <p:cNvPicPr>
            <a:picLocks noChangeAspect="1"/>
          </p:cNvPicPr>
          <p:nvPr/>
        </p:nvPicPr>
        <p:blipFill>
          <a:blip r:embed="rId3">
            <a:lum/>
            <a:alphaModFix/>
          </a:blip>
          <a:srcRect/>
          <a:stretch>
            <a:fillRect/>
          </a:stretch>
        </p:blipFill>
        <p:spPr>
          <a:xfrm>
            <a:off x="718796" y="1676236"/>
            <a:ext cx="5377204" cy="40332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C21EF8-1E54-4DAD-8FF4-A9BC1F4F3511}"/>
              </a:ext>
            </a:extLst>
          </p:cNvPr>
          <p:cNvSpPr>
            <a:spLocks noGrp="1"/>
          </p:cNvSpPr>
          <p:nvPr>
            <p:ph type="title"/>
          </p:nvPr>
        </p:nvSpPr>
        <p:spPr>
          <a:xfrm>
            <a:off x="0" y="0"/>
            <a:ext cx="2256639" cy="906011"/>
          </a:xfrm>
        </p:spPr>
        <p:txBody>
          <a:bodyPr/>
          <a:lstStyle/>
          <a:p>
            <a:endParaRPr lang="pl-PL" dirty="0"/>
          </a:p>
        </p:txBody>
      </p:sp>
      <p:sp>
        <p:nvSpPr>
          <p:cNvPr id="3" name="Symbol zastępczy zawartości 2">
            <a:extLst>
              <a:ext uri="{FF2B5EF4-FFF2-40B4-BE49-F238E27FC236}">
                <a16:creationId xmlns:a16="http://schemas.microsoft.com/office/drawing/2014/main" id="{1E40C9A5-99D4-461E-A0A0-60C0E2D715B2}"/>
              </a:ext>
            </a:extLst>
          </p:cNvPr>
          <p:cNvSpPr>
            <a:spLocks noGrp="1"/>
          </p:cNvSpPr>
          <p:nvPr>
            <p:ph idx="1"/>
          </p:nvPr>
        </p:nvSpPr>
        <p:spPr>
          <a:xfrm>
            <a:off x="830510" y="2172749"/>
            <a:ext cx="10658912" cy="4389885"/>
          </a:xfrm>
        </p:spPr>
        <p:txBody>
          <a:bodyPr>
            <a:normAutofit/>
          </a:bodyPr>
          <a:lstStyle/>
          <a:p>
            <a:pPr marL="0" indent="0" algn="ctr">
              <a:buNone/>
            </a:pPr>
            <a:r>
              <a:rPr lang="pl-PL" sz="4000" b="1" dirty="0">
                <a:solidFill>
                  <a:schemeClr val="accent3">
                    <a:lumMod val="75000"/>
                  </a:schemeClr>
                </a:solidFill>
              </a:rPr>
              <a:t>„Twoje pożywienie powinno być lekarstwem,</a:t>
            </a:r>
          </a:p>
          <a:p>
            <a:pPr marL="0" indent="0" algn="ctr">
              <a:buNone/>
            </a:pPr>
            <a:r>
              <a:rPr lang="pl-PL" sz="4000" b="1" dirty="0">
                <a:solidFill>
                  <a:schemeClr val="accent3">
                    <a:lumMod val="75000"/>
                  </a:schemeClr>
                </a:solidFill>
              </a:rPr>
              <a:t> a twoje </a:t>
            </a:r>
            <a:r>
              <a:rPr lang="pl-PL" sz="3600" b="1" dirty="0">
                <a:solidFill>
                  <a:schemeClr val="accent3">
                    <a:lumMod val="75000"/>
                  </a:schemeClr>
                </a:solidFill>
              </a:rPr>
              <a:t>lekarstwo</a:t>
            </a:r>
            <a:r>
              <a:rPr lang="pl-PL" sz="4000" b="1" dirty="0">
                <a:solidFill>
                  <a:schemeClr val="accent3">
                    <a:lumMod val="75000"/>
                  </a:schemeClr>
                </a:solidFill>
              </a:rPr>
              <a:t> powinno być pożywieniem.</a:t>
            </a:r>
          </a:p>
          <a:p>
            <a:pPr marL="0" indent="0" algn="ctr">
              <a:buNone/>
            </a:pPr>
            <a:endParaRPr lang="pl-PL" sz="4000" b="1" dirty="0">
              <a:solidFill>
                <a:schemeClr val="accent3">
                  <a:lumMod val="75000"/>
                </a:schemeClr>
              </a:solidFill>
            </a:endParaRPr>
          </a:p>
          <a:p>
            <a:pPr marL="0" indent="0">
              <a:buNone/>
            </a:pPr>
            <a:r>
              <a:rPr lang="pl-PL" sz="2000" dirty="0"/>
              <a:t>Autorstwo:</a:t>
            </a:r>
          </a:p>
          <a:p>
            <a:pPr marL="0" indent="0">
              <a:buNone/>
            </a:pPr>
            <a:r>
              <a:rPr lang="pl-PL" sz="2000" dirty="0"/>
              <a:t>Klasa 7b</a:t>
            </a:r>
          </a:p>
          <a:p>
            <a:pPr marL="0" indent="0">
              <a:buNone/>
            </a:pPr>
            <a:endParaRPr lang="pl-PL" sz="4400" b="1" dirty="0">
              <a:solidFill>
                <a:schemeClr val="accent3">
                  <a:lumMod val="75000"/>
                </a:schemeClr>
              </a:solidFill>
            </a:endParaRPr>
          </a:p>
        </p:txBody>
      </p:sp>
    </p:spTree>
    <p:extLst>
      <p:ext uri="{BB962C8B-B14F-4D97-AF65-F5344CB8AC3E}">
        <p14:creationId xmlns:p14="http://schemas.microsoft.com/office/powerpoint/2010/main" val="185432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2">
            <a:extLst>
              <a:ext uri="{FF2B5EF4-FFF2-40B4-BE49-F238E27FC236}">
                <a16:creationId xmlns:a16="http://schemas.microsoft.com/office/drawing/2014/main" id="{881C2310-3543-4D30-9BBD-D52CEDB2248E}"/>
              </a:ext>
            </a:extLst>
          </p:cNvPr>
          <p:cNvSpPr txBox="1">
            <a:spLocks noGrp="1"/>
          </p:cNvSpPr>
          <p:nvPr>
            <p:ph type="title" idx="4294967295"/>
          </p:nvPr>
        </p:nvSpPr>
        <p:spPr>
          <a:xfrm>
            <a:off x="3667314" y="832165"/>
            <a:ext cx="6043323" cy="1144587"/>
          </a:xfrm>
        </p:spPr>
        <p:txBody>
          <a:bodyPr vert="horz">
            <a:normAutofit fontScale="90000"/>
          </a:bodyPr>
          <a:lstStyle/>
          <a:p>
            <a:pPr lvl="0" algn="l"/>
            <a:r>
              <a:rPr lang="pl-PL" dirty="0">
                <a:cs typeface="Tahoma" pitchFamily="2"/>
              </a:rPr>
              <a:t>ZDROWE </a:t>
            </a:r>
            <a:br>
              <a:rPr lang="pl-PL" dirty="0">
                <a:cs typeface="Tahoma" pitchFamily="2"/>
              </a:rPr>
            </a:br>
            <a:r>
              <a:rPr lang="pl-PL" dirty="0">
                <a:cs typeface="Tahoma" pitchFamily="2"/>
              </a:rPr>
              <a:t>                      ŚNIADANIE</a:t>
            </a:r>
          </a:p>
        </p:txBody>
      </p:sp>
      <p:pic>
        <p:nvPicPr>
          <p:cNvPr id="4" name="Obraz 3">
            <a:extLst>
              <a:ext uri="{FF2B5EF4-FFF2-40B4-BE49-F238E27FC236}">
                <a16:creationId xmlns:a16="http://schemas.microsoft.com/office/drawing/2014/main" id="{AA9420F5-0613-4854-B20A-B44B15A38F22}"/>
              </a:ext>
            </a:extLst>
          </p:cNvPr>
          <p:cNvPicPr>
            <a:picLocks noChangeAspect="1"/>
          </p:cNvPicPr>
          <p:nvPr/>
        </p:nvPicPr>
        <p:blipFill>
          <a:blip r:embed="rId3">
            <a:lum/>
            <a:alphaModFix/>
          </a:blip>
          <a:srcRect/>
          <a:stretch>
            <a:fillRect/>
          </a:stretch>
        </p:blipFill>
        <p:spPr>
          <a:xfrm>
            <a:off x="956138" y="1763107"/>
            <a:ext cx="4991269" cy="2830011"/>
          </a:xfrm>
          <a:prstGeom prst="rect">
            <a:avLst/>
          </a:prstGeom>
          <a:noFill/>
          <a:ln>
            <a:noFill/>
          </a:ln>
        </p:spPr>
      </p:pic>
      <p:pic>
        <p:nvPicPr>
          <p:cNvPr id="5" name="Obraz 4">
            <a:extLst>
              <a:ext uri="{FF2B5EF4-FFF2-40B4-BE49-F238E27FC236}">
                <a16:creationId xmlns:a16="http://schemas.microsoft.com/office/drawing/2014/main" id="{EC600732-C8C7-4208-8935-7686CE40D68C}"/>
              </a:ext>
            </a:extLst>
          </p:cNvPr>
          <p:cNvPicPr>
            <a:picLocks noChangeAspect="1"/>
          </p:cNvPicPr>
          <p:nvPr/>
        </p:nvPicPr>
        <p:blipFill>
          <a:blip r:embed="rId4">
            <a:lum/>
            <a:alphaModFix/>
          </a:blip>
          <a:srcRect/>
          <a:stretch>
            <a:fillRect/>
          </a:stretch>
        </p:blipFill>
        <p:spPr>
          <a:xfrm>
            <a:off x="6313316" y="2830011"/>
            <a:ext cx="4789250" cy="2502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F3CC5FD2-89BD-49D8-9722-768D1C078F82}"/>
              </a:ext>
            </a:extLst>
          </p:cNvPr>
          <p:cNvSpPr txBox="1">
            <a:spLocks noGrp="1"/>
          </p:cNvSpPr>
          <p:nvPr>
            <p:ph type="title" idx="4294967295"/>
          </p:nvPr>
        </p:nvSpPr>
        <p:spPr>
          <a:xfrm>
            <a:off x="3918614" y="509718"/>
            <a:ext cx="4354016" cy="1157496"/>
          </a:xfrm>
        </p:spPr>
        <p:txBody>
          <a:bodyPr vert="horz">
            <a:spAutoFit/>
          </a:bodyPr>
          <a:lstStyle/>
          <a:p>
            <a:pPr lvl="0" rtl="0"/>
            <a:r>
              <a:rPr lang="pl-PL">
                <a:cs typeface="Tahoma" pitchFamily="2"/>
              </a:rPr>
              <a:t>Czy śniadanie jest ważne?</a:t>
            </a:r>
          </a:p>
        </p:txBody>
      </p:sp>
      <p:sp>
        <p:nvSpPr>
          <p:cNvPr id="3" name=" 2">
            <a:extLst>
              <a:ext uri="{FF2B5EF4-FFF2-40B4-BE49-F238E27FC236}">
                <a16:creationId xmlns:a16="http://schemas.microsoft.com/office/drawing/2014/main" id="{78E453F5-C616-4E14-95D4-08FA7078C6CA}"/>
              </a:ext>
            </a:extLst>
          </p:cNvPr>
          <p:cNvSpPr txBox="1">
            <a:spLocks noGrp="1"/>
          </p:cNvSpPr>
          <p:nvPr>
            <p:ph type="body" idx="4294967295"/>
          </p:nvPr>
        </p:nvSpPr>
        <p:spPr>
          <a:xfrm>
            <a:off x="1088680" y="1741546"/>
            <a:ext cx="10013886" cy="4353863"/>
          </a:xfrm>
        </p:spPr>
        <p:txBody>
          <a:bodyPr vert="horz"/>
          <a:lstStyle/>
          <a:p>
            <a:pPr lvl="0" rtl="0">
              <a:buSzPct val="45000"/>
            </a:pPr>
            <a:r>
              <a:rPr lang="pl-PL" dirty="0">
                <a:cs typeface="Tahoma" pitchFamily="2"/>
              </a:rPr>
              <a:t>Tak, jest ważne. Jak jemy śniadanie, czujemy się dłużej syci,   rzadziej wybieramy słodkie przekąski oraz częściej i więcej spożywamy owoców i warzyw</a:t>
            </a:r>
            <a:r>
              <a:rPr lang="pl-PL" b="1" dirty="0">
                <a:cs typeface="Tahoma" pitchFamily="2"/>
              </a:rPr>
              <a:t>.</a:t>
            </a:r>
          </a:p>
        </p:txBody>
      </p:sp>
      <p:pic>
        <p:nvPicPr>
          <p:cNvPr id="4" name="Obraz 3">
            <a:extLst>
              <a:ext uri="{FF2B5EF4-FFF2-40B4-BE49-F238E27FC236}">
                <a16:creationId xmlns:a16="http://schemas.microsoft.com/office/drawing/2014/main" id="{FC5E14E9-188E-4E0E-8838-8EF147DF0CDC}"/>
              </a:ext>
            </a:extLst>
          </p:cNvPr>
          <p:cNvPicPr>
            <a:picLocks noChangeAspect="1"/>
          </p:cNvPicPr>
          <p:nvPr/>
        </p:nvPicPr>
        <p:blipFill>
          <a:blip r:embed="rId3">
            <a:lum/>
            <a:alphaModFix/>
          </a:blip>
          <a:srcRect/>
          <a:stretch>
            <a:fillRect/>
          </a:stretch>
        </p:blipFill>
        <p:spPr>
          <a:xfrm>
            <a:off x="1959452" y="3424312"/>
            <a:ext cx="3700784" cy="2453402"/>
          </a:xfrm>
          <a:prstGeom prst="rect">
            <a:avLst/>
          </a:prstGeom>
          <a:noFill/>
          <a:ln>
            <a:noFill/>
          </a:ln>
        </p:spPr>
      </p:pic>
      <p:pic>
        <p:nvPicPr>
          <p:cNvPr id="5" name="Obraz 4">
            <a:extLst>
              <a:ext uri="{FF2B5EF4-FFF2-40B4-BE49-F238E27FC236}">
                <a16:creationId xmlns:a16="http://schemas.microsoft.com/office/drawing/2014/main" id="{6CEEEE2D-4539-4666-86B9-A386982760E9}"/>
              </a:ext>
            </a:extLst>
          </p:cNvPr>
          <p:cNvPicPr>
            <a:picLocks noChangeAspect="1"/>
          </p:cNvPicPr>
          <p:nvPr/>
        </p:nvPicPr>
        <p:blipFill>
          <a:blip r:embed="rId4">
            <a:lum/>
            <a:alphaModFix/>
          </a:blip>
          <a:srcRect/>
          <a:stretch>
            <a:fillRect/>
          </a:stretch>
        </p:blipFill>
        <p:spPr>
          <a:xfrm>
            <a:off x="6761206" y="3424312"/>
            <a:ext cx="3536476" cy="24534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DBA2DE48-7CFC-4633-BDBC-23A95ED8740E}"/>
              </a:ext>
            </a:extLst>
          </p:cNvPr>
          <p:cNvSpPr txBox="1">
            <a:spLocks noGrp="1"/>
          </p:cNvSpPr>
          <p:nvPr>
            <p:ph type="title" idx="4294967295"/>
          </p:nvPr>
        </p:nvSpPr>
        <p:spPr>
          <a:xfrm>
            <a:off x="0" y="798513"/>
            <a:ext cx="10883900" cy="579437"/>
          </a:xfrm>
        </p:spPr>
        <p:txBody>
          <a:bodyPr vert="horz">
            <a:spAutoFit/>
          </a:bodyPr>
          <a:lstStyle/>
          <a:p>
            <a:pPr lvl="0" rtl="0"/>
            <a:r>
              <a:rPr lang="pl-PL" dirty="0">
                <a:cs typeface="Tahoma" pitchFamily="2"/>
              </a:rPr>
              <a:t>Pasta z Makreli</a:t>
            </a:r>
          </a:p>
        </p:txBody>
      </p:sp>
      <p:sp>
        <p:nvSpPr>
          <p:cNvPr id="3" name=" 2">
            <a:extLst>
              <a:ext uri="{FF2B5EF4-FFF2-40B4-BE49-F238E27FC236}">
                <a16:creationId xmlns:a16="http://schemas.microsoft.com/office/drawing/2014/main" id="{955E1574-2421-45C9-B537-56C5C05B36DA}"/>
              </a:ext>
            </a:extLst>
          </p:cNvPr>
          <p:cNvSpPr txBox="1">
            <a:spLocks noGrp="1"/>
          </p:cNvSpPr>
          <p:nvPr>
            <p:ph type="body" idx="4294967295"/>
          </p:nvPr>
        </p:nvSpPr>
        <p:spPr>
          <a:xfrm>
            <a:off x="5719852" y="2176932"/>
            <a:ext cx="5224462" cy="3046412"/>
          </a:xfrm>
        </p:spPr>
        <p:txBody>
          <a:bodyPr vert="horz">
            <a:normAutofit fontScale="85000" lnSpcReduction="10000"/>
          </a:bodyPr>
          <a:lstStyle/>
          <a:p>
            <a:pPr marL="0" lvl="0" indent="0" algn="just" rtl="0">
              <a:lnSpc>
                <a:spcPct val="150000"/>
              </a:lnSpc>
              <a:buClr>
                <a:srgbClr val="666666"/>
              </a:buClr>
              <a:buSzPct val="45000"/>
              <a:buNone/>
            </a:pPr>
            <a:r>
              <a:rPr lang="pl-PL" dirty="0">
                <a:cs typeface="Tahoma" pitchFamily="2"/>
              </a:rPr>
              <a:t>Pasta z wędzonej makreli, jajek i twarogu. Jest kremowa i pyszna. Najlepiej smakuje ze świeżym pieczywem. Idealna na śniadanie Makrela jest bogata w kwas omega-3 oraz witaminy D. </a:t>
            </a:r>
          </a:p>
          <a:p>
            <a:pPr marL="0" lvl="0" indent="0" rtl="0">
              <a:lnSpc>
                <a:spcPct val="150000"/>
              </a:lnSpc>
              <a:buClr>
                <a:srgbClr val="666666"/>
              </a:buClr>
              <a:buSzPct val="45000"/>
              <a:buNone/>
            </a:pPr>
            <a:r>
              <a:rPr lang="pl-PL" dirty="0">
                <a:cs typeface="Tahoma" pitchFamily="2"/>
              </a:rPr>
              <a:t>Dodatkowo w makreli znajdziemy dużą ilość selenu.</a:t>
            </a:r>
          </a:p>
        </p:txBody>
      </p:sp>
      <p:pic>
        <p:nvPicPr>
          <p:cNvPr id="4" name="Obraz 3">
            <a:extLst>
              <a:ext uri="{FF2B5EF4-FFF2-40B4-BE49-F238E27FC236}">
                <a16:creationId xmlns:a16="http://schemas.microsoft.com/office/drawing/2014/main" id="{CC96B023-0A7E-4169-8535-88E68DE496B6}"/>
              </a:ext>
            </a:extLst>
          </p:cNvPr>
          <p:cNvPicPr>
            <a:picLocks noChangeAspect="1"/>
          </p:cNvPicPr>
          <p:nvPr/>
        </p:nvPicPr>
        <p:blipFill>
          <a:blip r:embed="rId3">
            <a:lum/>
            <a:alphaModFix/>
          </a:blip>
          <a:srcRect/>
          <a:stretch>
            <a:fillRect/>
          </a:stretch>
        </p:blipFill>
        <p:spPr>
          <a:xfrm>
            <a:off x="1088680" y="2176932"/>
            <a:ext cx="4136170" cy="34621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9">
            <a:extLst>
              <a:ext uri="{FF2B5EF4-FFF2-40B4-BE49-F238E27FC236}">
                <a16:creationId xmlns:a16="http://schemas.microsoft.com/office/drawing/2014/main" id="{2C805ADC-6765-4CEB-A059-1D4CE2527B28}"/>
              </a:ext>
            </a:extLst>
          </p:cNvPr>
          <p:cNvSpPr>
            <a:spLocks noGrp="1"/>
          </p:cNvSpPr>
          <p:nvPr>
            <p:ph type="sldNum" sz="quarter" idx="12"/>
          </p:nvPr>
        </p:nvSpPr>
        <p:spPr/>
        <p:txBody>
          <a:bodyPr/>
          <a:lstStyle/>
          <a:p>
            <a:pPr defTabSz="1105875"/>
            <a:fld id="{56E4CEC2-9534-4710-9783-FDD351B1F50C}" type="slidenum">
              <a:rPr lang="pl-PL">
                <a:solidFill>
                  <a:prstClr val="black"/>
                </a:solidFill>
              </a:rPr>
              <a:pPr defTabSz="1105875"/>
              <a:t>6</a:t>
            </a:fld>
            <a:endParaRPr lang="pl-PL">
              <a:solidFill>
                <a:prstClr val="black"/>
              </a:solidFill>
            </a:endParaRPr>
          </a:p>
        </p:txBody>
      </p:sp>
      <p:sp>
        <p:nvSpPr>
          <p:cNvPr id="2" name=" 1">
            <a:extLst>
              <a:ext uri="{FF2B5EF4-FFF2-40B4-BE49-F238E27FC236}">
                <a16:creationId xmlns:a16="http://schemas.microsoft.com/office/drawing/2014/main" id="{5515108F-5272-4D96-A413-63E05366C1B1}"/>
              </a:ext>
            </a:extLst>
          </p:cNvPr>
          <p:cNvSpPr txBox="1">
            <a:spLocks noGrp="1"/>
          </p:cNvSpPr>
          <p:nvPr>
            <p:ph type="title" idx="4294967295"/>
          </p:nvPr>
        </p:nvSpPr>
        <p:spPr>
          <a:xfrm>
            <a:off x="1953637" y="1201034"/>
            <a:ext cx="7972425" cy="579438"/>
          </a:xfrm>
        </p:spPr>
        <p:txBody>
          <a:bodyPr vert="horz">
            <a:spAutoFit/>
          </a:bodyPr>
          <a:lstStyle/>
          <a:p>
            <a:pPr lvl="0" rtl="0"/>
            <a:r>
              <a:rPr lang="pl-PL" dirty="0">
                <a:cs typeface="Tahoma" pitchFamily="2"/>
              </a:rPr>
              <a:t>Owsianka</a:t>
            </a:r>
          </a:p>
        </p:txBody>
      </p:sp>
      <p:pic>
        <p:nvPicPr>
          <p:cNvPr id="6" name="Obraz 5">
            <a:extLst>
              <a:ext uri="{FF2B5EF4-FFF2-40B4-BE49-F238E27FC236}">
                <a16:creationId xmlns:a16="http://schemas.microsoft.com/office/drawing/2014/main" id="{33B769BC-A6FA-485D-B4BF-84A92D88A991}"/>
              </a:ext>
            </a:extLst>
          </p:cNvPr>
          <p:cNvPicPr>
            <a:picLocks noChangeAspect="1"/>
          </p:cNvPicPr>
          <p:nvPr/>
        </p:nvPicPr>
        <p:blipFill>
          <a:blip r:embed="rId3">
            <a:lum/>
            <a:alphaModFix/>
          </a:blip>
          <a:srcRect/>
          <a:stretch>
            <a:fillRect/>
          </a:stretch>
        </p:blipFill>
        <p:spPr>
          <a:xfrm>
            <a:off x="774535" y="2122841"/>
            <a:ext cx="3597162" cy="2612318"/>
          </a:xfrm>
          <a:prstGeom prst="rect">
            <a:avLst/>
          </a:prstGeom>
          <a:noFill/>
          <a:ln>
            <a:noFill/>
          </a:ln>
        </p:spPr>
      </p:pic>
      <p:sp>
        <p:nvSpPr>
          <p:cNvPr id="7" name="pole tekstowe 6">
            <a:extLst>
              <a:ext uri="{FF2B5EF4-FFF2-40B4-BE49-F238E27FC236}">
                <a16:creationId xmlns:a16="http://schemas.microsoft.com/office/drawing/2014/main" id="{7C7AAFE6-21EC-4F79-8C08-E6C1A65A1871}"/>
              </a:ext>
            </a:extLst>
          </p:cNvPr>
          <p:cNvSpPr txBox="1"/>
          <p:nvPr/>
        </p:nvSpPr>
        <p:spPr>
          <a:xfrm>
            <a:off x="4287807" y="2017541"/>
            <a:ext cx="6886941" cy="1816228"/>
          </a:xfrm>
          <a:prstGeom prst="rect">
            <a:avLst/>
          </a:prstGeom>
          <a:noFill/>
          <a:ln>
            <a:noFill/>
          </a:ln>
        </p:spPr>
        <p:txBody>
          <a:bodyPr vert="horz" wrap="none" lIns="108847" tIns="54423" rIns="108847" bIns="54423" anchorCtr="0" compatLnSpc="0">
            <a:noAutofit/>
          </a:bodyPr>
          <a:lstStyle/>
          <a:p>
            <a:pPr defTabSz="1105875" hangingPunct="0"/>
            <a:endParaRPr lang="pl-PL" sz="2177" dirty="0">
              <a:solidFill>
                <a:prstClr val="black"/>
              </a:solidFill>
              <a:latin typeface="DejaVu Sans" pitchFamily="2"/>
              <a:ea typeface="Segoe UI" pitchFamily="2"/>
              <a:cs typeface="Tahoma" pitchFamily="2"/>
            </a:endParaRPr>
          </a:p>
          <a:p>
            <a:pPr defTabSz="1105875" hangingPunct="0"/>
            <a:endParaRPr lang="pl-PL" sz="2177" dirty="0">
              <a:solidFill>
                <a:prstClr val="black"/>
              </a:solidFill>
              <a:latin typeface="DejaVu Sans" pitchFamily="2"/>
              <a:ea typeface="Segoe UI" pitchFamily="2"/>
              <a:cs typeface="Tahoma" pitchFamily="2"/>
            </a:endParaRPr>
          </a:p>
          <a:p>
            <a:pPr defTabSz="1105875" hangingPunct="0"/>
            <a:r>
              <a:rPr lang="pl-PL" sz="2177" dirty="0">
                <a:solidFill>
                  <a:prstClr val="black"/>
                </a:solidFill>
                <a:latin typeface="DejaVu Sans" pitchFamily="2"/>
                <a:ea typeface="Segoe UI" pitchFamily="2"/>
                <a:cs typeface="Tahoma" pitchFamily="2"/>
              </a:rPr>
              <a:t>Owies jest nie tylko bogaty w białko, ale również </a:t>
            </a:r>
          </a:p>
          <a:p>
            <a:pPr defTabSz="1105875" hangingPunct="0"/>
            <a:r>
              <a:rPr lang="pl-PL" sz="2177" dirty="0">
                <a:solidFill>
                  <a:prstClr val="black"/>
                </a:solidFill>
                <a:latin typeface="DejaVu Sans" pitchFamily="2"/>
                <a:ea typeface="Segoe UI" pitchFamily="2"/>
                <a:cs typeface="Tahoma" pitchFamily="2"/>
              </a:rPr>
              <a:t>posiada zdrowe aminokwasy. Zjadając na śniadanie </a:t>
            </a:r>
          </a:p>
          <a:p>
            <a:pPr defTabSz="1105875" hangingPunct="0"/>
            <a:r>
              <a:rPr lang="pl-PL" sz="2177" dirty="0">
                <a:solidFill>
                  <a:prstClr val="black"/>
                </a:solidFill>
                <a:latin typeface="DejaVu Sans" pitchFamily="2"/>
                <a:ea typeface="Segoe UI" pitchFamily="2"/>
                <a:cs typeface="Tahoma" pitchFamily="2"/>
              </a:rPr>
              <a:t>owsiankę z mlekiem, dostarczamy organizmowi </a:t>
            </a:r>
          </a:p>
          <a:p>
            <a:pPr defTabSz="1105875" hangingPunct="0"/>
            <a:r>
              <a:rPr lang="pl-PL" sz="2177" dirty="0">
                <a:solidFill>
                  <a:prstClr val="black"/>
                </a:solidFill>
                <a:latin typeface="DejaVu Sans" pitchFamily="2"/>
                <a:ea typeface="Segoe UI" pitchFamily="2"/>
                <a:cs typeface="Tahoma" pitchFamily="2"/>
              </a:rPr>
              <a:t>wszystkich niezbędnych mu do funkcjonowania </a:t>
            </a:r>
          </a:p>
          <a:p>
            <a:pPr defTabSz="1105875" hangingPunct="0"/>
            <a:r>
              <a:rPr lang="pl-PL" sz="2177" dirty="0">
                <a:solidFill>
                  <a:prstClr val="black"/>
                </a:solidFill>
                <a:latin typeface="DejaVu Sans" pitchFamily="2"/>
                <a:ea typeface="Segoe UI" pitchFamily="2"/>
                <a:cs typeface="Tahoma" pitchFamily="2"/>
              </a:rPr>
              <a:t>aminokwasów. Najlepiej jeszcze dodać owoce.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77111F86-DC5C-472E-B7F2-6E7506E4AACF}"/>
              </a:ext>
            </a:extLst>
          </p:cNvPr>
          <p:cNvSpPr txBox="1">
            <a:spLocks noGrp="1"/>
          </p:cNvSpPr>
          <p:nvPr>
            <p:ph type="title" idx="4294967295"/>
          </p:nvPr>
        </p:nvSpPr>
        <p:spPr>
          <a:xfrm>
            <a:off x="0" y="700088"/>
            <a:ext cx="10448925" cy="558800"/>
          </a:xfrm>
        </p:spPr>
        <p:txBody>
          <a:bodyPr vert="horz">
            <a:spAutoFit/>
          </a:bodyPr>
          <a:lstStyle/>
          <a:p>
            <a:pPr lvl="0" rtl="0"/>
            <a:r>
              <a:rPr lang="pl-PL">
                <a:cs typeface="Tahoma" pitchFamily="2"/>
              </a:rPr>
              <a:t>Płatki z mlekiem</a:t>
            </a:r>
          </a:p>
        </p:txBody>
      </p:sp>
      <p:sp>
        <p:nvSpPr>
          <p:cNvPr id="3" name=" 2">
            <a:extLst>
              <a:ext uri="{FF2B5EF4-FFF2-40B4-BE49-F238E27FC236}">
                <a16:creationId xmlns:a16="http://schemas.microsoft.com/office/drawing/2014/main" id="{8B7EB0D8-A37B-4922-9B7C-97279E630475}"/>
              </a:ext>
            </a:extLst>
          </p:cNvPr>
          <p:cNvSpPr txBox="1">
            <a:spLocks noGrp="1"/>
          </p:cNvSpPr>
          <p:nvPr>
            <p:ph type="body" idx="4294967295"/>
          </p:nvPr>
        </p:nvSpPr>
        <p:spPr>
          <a:xfrm>
            <a:off x="0" y="1609725"/>
            <a:ext cx="10448925" cy="4352925"/>
          </a:xfrm>
        </p:spPr>
        <p:txBody>
          <a:bodyPr vert="horz">
            <a:normAutofit lnSpcReduction="10000"/>
          </a:bodyPr>
          <a:lstStyle/>
          <a:p>
            <a:pPr marL="0" lvl="0" indent="0" rtl="0">
              <a:buClr>
                <a:srgbClr val="666666"/>
              </a:buClr>
              <a:buSzPct val="45000"/>
              <a:buNone/>
            </a:pPr>
            <a:r>
              <a:rPr lang="pl-PL" dirty="0">
                <a:cs typeface="Tahoma" pitchFamily="2"/>
              </a:rPr>
              <a:t>   Płatki śniadaniowe dostarczają składników i witamin:</a:t>
            </a:r>
          </a:p>
          <a:p>
            <a:pPr lvl="0" rtl="0">
              <a:buClr>
                <a:srgbClr val="666666"/>
              </a:buClr>
              <a:buSzPct val="45000"/>
              <a:buFont typeface="StarSymbol"/>
              <a:buChar char="●"/>
            </a:pPr>
            <a:r>
              <a:rPr lang="pl-PL" dirty="0">
                <a:cs typeface="Tahoma" pitchFamily="2"/>
              </a:rPr>
              <a:t>Węglowodany.</a:t>
            </a:r>
          </a:p>
          <a:p>
            <a:pPr lvl="0" rtl="0">
              <a:buClr>
                <a:srgbClr val="666666"/>
              </a:buClr>
              <a:buSzPct val="45000"/>
              <a:buFont typeface="StarSymbol"/>
              <a:buChar char="●"/>
            </a:pPr>
            <a:r>
              <a:rPr lang="pl-PL" dirty="0">
                <a:cs typeface="Tahoma" pitchFamily="2"/>
              </a:rPr>
              <a:t>Białko.</a:t>
            </a:r>
          </a:p>
          <a:p>
            <a:pPr lvl="0" rtl="0">
              <a:buClr>
                <a:srgbClr val="666666"/>
              </a:buClr>
              <a:buSzPct val="45000"/>
              <a:buFont typeface="StarSymbol"/>
              <a:buChar char="●"/>
            </a:pPr>
            <a:r>
              <a:rPr lang="pl-PL" dirty="0">
                <a:cs typeface="Tahoma" pitchFamily="2"/>
              </a:rPr>
              <a:t>Tłuszcze (witaminy A, D, E, K)</a:t>
            </a:r>
          </a:p>
          <a:p>
            <a:pPr lvl="0" rtl="0">
              <a:buClr>
                <a:srgbClr val="666666"/>
              </a:buClr>
              <a:buSzPct val="45000"/>
              <a:buFont typeface="StarSymbol"/>
              <a:buChar char="●"/>
            </a:pPr>
            <a:r>
              <a:rPr lang="pl-PL" dirty="0">
                <a:cs typeface="Tahoma" pitchFamily="2"/>
              </a:rPr>
              <a:t>Błonnik.</a:t>
            </a:r>
          </a:p>
          <a:p>
            <a:pPr lvl="0" rtl="0">
              <a:buClr>
                <a:srgbClr val="666666"/>
              </a:buClr>
              <a:buSzPct val="45000"/>
              <a:buFont typeface="StarSymbol"/>
              <a:buChar char="●"/>
            </a:pPr>
            <a:r>
              <a:rPr lang="pl-PL" dirty="0">
                <a:cs typeface="Tahoma" pitchFamily="2"/>
              </a:rPr>
              <a:t>Witaminy i składniki mineralne (witamina C)</a:t>
            </a:r>
          </a:p>
          <a:p>
            <a:pPr lvl="0" rtl="0">
              <a:buClr>
                <a:srgbClr val="666666"/>
              </a:buClr>
              <a:buSzPct val="45000"/>
              <a:buFont typeface="StarSymbol"/>
              <a:buChar char="●"/>
            </a:pPr>
            <a:r>
              <a:rPr lang="pl-PL" dirty="0">
                <a:cs typeface="Tahoma" pitchFamily="2"/>
              </a:rPr>
              <a:t>Witaminy grupy B (B1, B2, B6, B12, kwas foliowy, kwas pantotenowy)</a:t>
            </a:r>
          </a:p>
          <a:p>
            <a:pPr lvl="0" rtl="0">
              <a:buClr>
                <a:srgbClr val="666666"/>
              </a:buClr>
              <a:buSzPct val="45000"/>
              <a:buFont typeface="StarSymbol"/>
              <a:buChar char="●"/>
            </a:pPr>
            <a:r>
              <a:rPr lang="pl-PL" dirty="0">
                <a:cs typeface="Tahoma" pitchFamily="2"/>
              </a:rPr>
              <a:t>Witamina E.</a:t>
            </a:r>
          </a:p>
          <a:p>
            <a:pPr lvl="0" rtl="0">
              <a:buClr>
                <a:srgbClr val="666666"/>
              </a:buClr>
              <a:buSzPct val="45000"/>
              <a:buFont typeface="StarSymbol"/>
              <a:buChar char="●"/>
            </a:pPr>
            <a:r>
              <a:rPr lang="pl-PL" dirty="0">
                <a:cs typeface="Tahoma" pitchFamily="2"/>
              </a:rPr>
              <a:t>Wapń</a:t>
            </a:r>
          </a:p>
        </p:txBody>
      </p:sp>
      <p:pic>
        <p:nvPicPr>
          <p:cNvPr id="4" name="Obraz 3">
            <a:extLst>
              <a:ext uri="{FF2B5EF4-FFF2-40B4-BE49-F238E27FC236}">
                <a16:creationId xmlns:a16="http://schemas.microsoft.com/office/drawing/2014/main" id="{97622971-1036-4571-9F26-1A096B3973FE}"/>
              </a:ext>
            </a:extLst>
          </p:cNvPr>
          <p:cNvPicPr>
            <a:picLocks noChangeAspect="1"/>
          </p:cNvPicPr>
          <p:nvPr/>
        </p:nvPicPr>
        <p:blipFill>
          <a:blip r:embed="rId3">
            <a:lum/>
            <a:alphaModFix/>
          </a:blip>
          <a:srcRect/>
          <a:stretch>
            <a:fillRect/>
          </a:stretch>
        </p:blipFill>
        <p:spPr>
          <a:xfrm>
            <a:off x="7234754" y="1786854"/>
            <a:ext cx="4304881" cy="25589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729D8674-747C-4027-9030-32BBA2442930}"/>
              </a:ext>
            </a:extLst>
          </p:cNvPr>
          <p:cNvSpPr>
            <a:spLocks noGrp="1"/>
          </p:cNvSpPr>
          <p:nvPr>
            <p:ph type="sldNum" sz="quarter" idx="12"/>
          </p:nvPr>
        </p:nvSpPr>
        <p:spPr/>
        <p:txBody>
          <a:bodyPr/>
          <a:lstStyle/>
          <a:p>
            <a:pPr defTabSz="1105875"/>
            <a:fld id="{8EA5D121-E3B2-4DE6-BF57-C7D39F0A3272}" type="slidenum">
              <a:rPr lang="pl-PL">
                <a:solidFill>
                  <a:prstClr val="black"/>
                </a:solidFill>
              </a:rPr>
              <a:pPr defTabSz="1105875"/>
              <a:t>8</a:t>
            </a:fld>
            <a:r>
              <a:rPr lang="pl-PL">
                <a:solidFill>
                  <a:prstClr val="black"/>
                </a:solidFill>
              </a:rPr>
              <a:t> /</a:t>
            </a:r>
          </a:p>
        </p:txBody>
      </p:sp>
      <p:sp>
        <p:nvSpPr>
          <p:cNvPr id="2" name=" 1">
            <a:extLst>
              <a:ext uri="{FF2B5EF4-FFF2-40B4-BE49-F238E27FC236}">
                <a16:creationId xmlns:a16="http://schemas.microsoft.com/office/drawing/2014/main" id="{181DEBE0-4F2F-4361-BFF6-37424A66F69B}"/>
              </a:ext>
            </a:extLst>
          </p:cNvPr>
          <p:cNvSpPr txBox="1">
            <a:spLocks noGrp="1"/>
          </p:cNvSpPr>
          <p:nvPr>
            <p:ph type="title" idx="4294967295"/>
          </p:nvPr>
        </p:nvSpPr>
        <p:spPr>
          <a:xfrm>
            <a:off x="1155371" y="282532"/>
            <a:ext cx="10449272" cy="630942"/>
          </a:xfrm>
        </p:spPr>
        <p:txBody>
          <a:bodyPr vert="horz">
            <a:spAutoFit/>
          </a:bodyPr>
          <a:lstStyle/>
          <a:p>
            <a:pPr lvl="0" algn="ctr" rtl="0"/>
            <a:r>
              <a:rPr lang="pl-PL" dirty="0">
                <a:cs typeface="Tahoma" pitchFamily="2"/>
              </a:rPr>
              <a:t>Omleto-pizza</a:t>
            </a:r>
          </a:p>
        </p:txBody>
      </p:sp>
      <p:sp>
        <p:nvSpPr>
          <p:cNvPr id="3" name=" 2">
            <a:extLst>
              <a:ext uri="{FF2B5EF4-FFF2-40B4-BE49-F238E27FC236}">
                <a16:creationId xmlns:a16="http://schemas.microsoft.com/office/drawing/2014/main" id="{E4C509B5-381C-4966-A455-884D8A816DC3}"/>
              </a:ext>
            </a:extLst>
          </p:cNvPr>
          <p:cNvSpPr txBox="1">
            <a:spLocks noGrp="1"/>
          </p:cNvSpPr>
          <p:nvPr>
            <p:ph type="body" idx="4294967295"/>
          </p:nvPr>
        </p:nvSpPr>
        <p:spPr>
          <a:xfrm>
            <a:off x="4597168" y="1785453"/>
            <a:ext cx="6597026" cy="3655670"/>
          </a:xfrm>
          <a:noFill/>
          <a:ln>
            <a:noFill/>
          </a:ln>
        </p:spPr>
        <p:txBody>
          <a:bodyPr vert="horz">
            <a:normAutofit lnSpcReduction="10000"/>
          </a:bodyPr>
          <a:lstStyle/>
          <a:p>
            <a:pPr algn="ctr" rtl="0">
              <a:spcAft>
                <a:spcPts val="1282"/>
              </a:spcAft>
              <a:buClr>
                <a:srgbClr val="666666"/>
              </a:buClr>
              <a:buSzPct val="45000"/>
            </a:pPr>
            <a:r>
              <a:rPr lang="pl-PL" sz="2661" b="1" kern="1200" dirty="0">
                <a:solidFill>
                  <a:srgbClr val="333333"/>
                </a:solidFill>
                <a:latin typeface="Noto Sans Bold" pitchFamily="34"/>
                <a:cs typeface="Tahoma" pitchFamily="2"/>
              </a:rPr>
              <a:t>Przepis</a:t>
            </a:r>
          </a:p>
          <a:p>
            <a:pPr algn="just" rtl="0">
              <a:spcAft>
                <a:spcPts val="1282"/>
              </a:spcAft>
              <a:buClr>
                <a:srgbClr val="666666"/>
              </a:buClr>
              <a:buSzPct val="45000"/>
            </a:pPr>
            <a:r>
              <a:rPr lang="pl-PL" sz="1935" kern="1200" dirty="0">
                <a:solidFill>
                  <a:srgbClr val="333333"/>
                </a:solidFill>
                <a:latin typeface="Noto Sans Bold" pitchFamily="34"/>
                <a:cs typeface="Tahoma" pitchFamily="2"/>
              </a:rPr>
              <a:t>pół szklanki wody, pół szklanki mąki, szczypta soli, jedno jajko, mieszamy aż się zrobi w wyglądzie jak ciasto, rozgrzewamy patelnie po chwili wlewamy trochę oleju, jak olej się nagrzeje wlewamy ciasto czekamy póki się nie zarumieni od spodu, obracamy, polewamy keczupem rozprowadzamy po całym omlecie dodajemy oregano, bazylię, paprykę, jakieś inne przyprawy według gustu, wsypujemy ser można dodać wędlinę, dodajemy pomidory,(a jak ktoś nie lubi to nie trzeba) przykrywamy pokrywką, czekamy aż się ser roztopi, następnie wyciągamy na talerz i gotowe !</a:t>
            </a:r>
          </a:p>
          <a:p>
            <a:pPr rtl="0">
              <a:spcAft>
                <a:spcPts val="1282"/>
              </a:spcAft>
              <a:buClr>
                <a:srgbClr val="666666"/>
              </a:buClr>
              <a:buSzPct val="45000"/>
              <a:buFont typeface="StarSymbol"/>
              <a:buChar char="●"/>
            </a:pPr>
            <a:endParaRPr lang="pl-PL" sz="1935" kern="1200" dirty="0">
              <a:solidFill>
                <a:srgbClr val="333333"/>
              </a:solidFill>
              <a:latin typeface="Noto Sans Bold" pitchFamily="34"/>
              <a:cs typeface="Tahoma" pitchFamily="2"/>
            </a:endParaRPr>
          </a:p>
          <a:p>
            <a:pPr rtl="0">
              <a:spcAft>
                <a:spcPts val="1282"/>
              </a:spcAft>
              <a:buClr>
                <a:srgbClr val="666666"/>
              </a:buClr>
              <a:buSzPct val="45000"/>
            </a:pPr>
            <a:endParaRPr lang="pl-PL" sz="1935" kern="1200" dirty="0">
              <a:solidFill>
                <a:srgbClr val="333333"/>
              </a:solidFill>
              <a:latin typeface="Noto Sans Bold" pitchFamily="34"/>
              <a:cs typeface="Tahoma" pitchFamily="2"/>
            </a:endParaRPr>
          </a:p>
        </p:txBody>
      </p:sp>
      <p:pic>
        <p:nvPicPr>
          <p:cNvPr id="4" name="Obraz 3">
            <a:extLst>
              <a:ext uri="{FF2B5EF4-FFF2-40B4-BE49-F238E27FC236}">
                <a16:creationId xmlns:a16="http://schemas.microsoft.com/office/drawing/2014/main" id="{0F98AAEE-2BA0-4E4B-AA01-53D6EA6E2A45}"/>
              </a:ext>
            </a:extLst>
          </p:cNvPr>
          <p:cNvPicPr>
            <a:picLocks noChangeAspect="1"/>
          </p:cNvPicPr>
          <p:nvPr/>
        </p:nvPicPr>
        <p:blipFill>
          <a:blip r:embed="rId3">
            <a:lum/>
            <a:alphaModFix/>
          </a:blip>
          <a:srcRect/>
          <a:stretch>
            <a:fillRect/>
          </a:stretch>
        </p:blipFill>
        <p:spPr>
          <a:xfrm>
            <a:off x="536899" y="1053648"/>
            <a:ext cx="3842155" cy="54132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205E0B34-2404-4C46-8AF7-E76E65EDA907}"/>
              </a:ext>
            </a:extLst>
          </p:cNvPr>
          <p:cNvSpPr>
            <a:spLocks noGrp="1"/>
          </p:cNvSpPr>
          <p:nvPr>
            <p:ph type="sldNum" sz="quarter" idx="12"/>
          </p:nvPr>
        </p:nvSpPr>
        <p:spPr/>
        <p:txBody>
          <a:bodyPr/>
          <a:lstStyle/>
          <a:p>
            <a:pPr defTabSz="1105875"/>
            <a:fld id="{ADF3B147-4216-45E0-8498-7B4BE9570BBF}" type="slidenum">
              <a:rPr lang="pl-PL"/>
              <a:pPr defTabSz="1105875"/>
              <a:t>9</a:t>
            </a:fld>
            <a:endParaRPr lang="pl-PL"/>
          </a:p>
        </p:txBody>
      </p:sp>
      <p:sp>
        <p:nvSpPr>
          <p:cNvPr id="2" name=" 1">
            <a:extLst>
              <a:ext uri="{FF2B5EF4-FFF2-40B4-BE49-F238E27FC236}">
                <a16:creationId xmlns:a16="http://schemas.microsoft.com/office/drawing/2014/main" id="{474DA9A8-BA01-46E0-8FE0-FE9A27FADF6D}"/>
              </a:ext>
            </a:extLst>
          </p:cNvPr>
          <p:cNvSpPr txBox="1">
            <a:spLocks noGrp="1"/>
          </p:cNvSpPr>
          <p:nvPr>
            <p:ph type="title" idx="4294967295"/>
          </p:nvPr>
        </p:nvSpPr>
        <p:spPr>
          <a:xfrm>
            <a:off x="527083" y="865291"/>
            <a:ext cx="10971684" cy="770532"/>
          </a:xfrm>
        </p:spPr>
        <p:txBody>
          <a:bodyPr vert="horz">
            <a:spAutoFit/>
          </a:bodyPr>
          <a:lstStyle/>
          <a:p>
            <a:pPr lvl="0" rtl="0"/>
            <a:r>
              <a:rPr lang="pl-PL" dirty="0">
                <a:cs typeface="Tahoma" pitchFamily="2"/>
              </a:rPr>
              <a:t>Napoje do śniadania</a:t>
            </a:r>
          </a:p>
        </p:txBody>
      </p:sp>
      <p:sp>
        <p:nvSpPr>
          <p:cNvPr id="3" name=" 2">
            <a:extLst>
              <a:ext uri="{FF2B5EF4-FFF2-40B4-BE49-F238E27FC236}">
                <a16:creationId xmlns:a16="http://schemas.microsoft.com/office/drawing/2014/main" id="{AC10FBDE-3D30-4AC3-9403-FB18DD744286}"/>
              </a:ext>
            </a:extLst>
          </p:cNvPr>
          <p:cNvSpPr txBox="1">
            <a:spLocks noGrp="1"/>
          </p:cNvSpPr>
          <p:nvPr>
            <p:ph type="body" idx="4294967295"/>
          </p:nvPr>
        </p:nvSpPr>
        <p:spPr>
          <a:xfrm>
            <a:off x="1220700" y="2159106"/>
            <a:ext cx="10971300" cy="3330705"/>
          </a:xfrm>
        </p:spPr>
        <p:txBody>
          <a:bodyPr vert="horz">
            <a:normAutofit fontScale="92500" lnSpcReduction="10000"/>
          </a:bodyPr>
          <a:lstStyle/>
          <a:p>
            <a:pPr lvl="0" rtl="0">
              <a:buClr>
                <a:srgbClr val="FFFFFF"/>
              </a:buClr>
              <a:buSzPct val="45000"/>
            </a:pPr>
            <a:r>
              <a:rPr lang="pl-PL" dirty="0">
                <a:cs typeface="Tahoma" pitchFamily="2"/>
              </a:rPr>
              <a:t>Do śniadania dobre są:</a:t>
            </a:r>
          </a:p>
          <a:p>
            <a:pPr lvl="0" rtl="0">
              <a:buClr>
                <a:srgbClr val="FFFFFF"/>
              </a:buClr>
              <a:buSzPct val="45000"/>
            </a:pPr>
            <a:r>
              <a:rPr lang="pl-PL" dirty="0">
                <a:cs typeface="Tahoma" pitchFamily="2"/>
              </a:rPr>
              <a:t>- woda</a:t>
            </a:r>
          </a:p>
          <a:p>
            <a:pPr lvl="0" rtl="0">
              <a:buClr>
                <a:srgbClr val="FFFFFF"/>
              </a:buClr>
              <a:buSzPct val="45000"/>
            </a:pPr>
            <a:r>
              <a:rPr lang="pl-PL" dirty="0">
                <a:cs typeface="Tahoma" pitchFamily="2"/>
              </a:rPr>
              <a:t>- soki owocowe</a:t>
            </a:r>
          </a:p>
          <a:p>
            <a:pPr lvl="0" rtl="0">
              <a:buClr>
                <a:srgbClr val="FFFFFF"/>
              </a:buClr>
              <a:buSzPct val="45000"/>
            </a:pPr>
            <a:r>
              <a:rPr lang="pl-PL" dirty="0">
                <a:cs typeface="Tahoma" pitchFamily="2"/>
              </a:rPr>
              <a:t>- herbata</a:t>
            </a:r>
          </a:p>
          <a:p>
            <a:pPr lvl="0" rtl="0">
              <a:buClr>
                <a:srgbClr val="FFFFFF"/>
              </a:buClr>
              <a:buSzPct val="45000"/>
            </a:pPr>
            <a:r>
              <a:rPr lang="pl-PL" dirty="0">
                <a:cs typeface="Tahoma" pitchFamily="2"/>
              </a:rPr>
              <a:t>- kawa</a:t>
            </a:r>
          </a:p>
        </p:txBody>
      </p:sp>
      <p:pic>
        <p:nvPicPr>
          <p:cNvPr id="4" name="Obraz 3">
            <a:extLst>
              <a:ext uri="{FF2B5EF4-FFF2-40B4-BE49-F238E27FC236}">
                <a16:creationId xmlns:a16="http://schemas.microsoft.com/office/drawing/2014/main" id="{0B88DB71-EC8E-4B7D-B5D5-B23B49538DA8}"/>
              </a:ext>
            </a:extLst>
          </p:cNvPr>
          <p:cNvPicPr>
            <a:picLocks noChangeAspect="1"/>
          </p:cNvPicPr>
          <p:nvPr/>
        </p:nvPicPr>
        <p:blipFill>
          <a:blip r:embed="rId3">
            <a:lum/>
            <a:alphaModFix/>
          </a:blip>
          <a:srcRect/>
          <a:stretch>
            <a:fillRect/>
          </a:stretch>
        </p:blipFill>
        <p:spPr>
          <a:xfrm>
            <a:off x="4811924" y="3970505"/>
            <a:ext cx="3167436" cy="2107705"/>
          </a:xfrm>
          <a:prstGeom prst="rect">
            <a:avLst/>
          </a:prstGeom>
          <a:noFill/>
          <a:ln>
            <a:noFill/>
          </a:ln>
        </p:spPr>
      </p:pic>
      <p:pic>
        <p:nvPicPr>
          <p:cNvPr id="5" name="Obraz 4">
            <a:extLst>
              <a:ext uri="{FF2B5EF4-FFF2-40B4-BE49-F238E27FC236}">
                <a16:creationId xmlns:a16="http://schemas.microsoft.com/office/drawing/2014/main" id="{1B432141-B0F1-41DD-9755-3A624E3AE8DD}"/>
              </a:ext>
            </a:extLst>
          </p:cNvPr>
          <p:cNvPicPr>
            <a:picLocks noChangeAspect="1"/>
          </p:cNvPicPr>
          <p:nvPr/>
        </p:nvPicPr>
        <p:blipFill>
          <a:blip r:embed="rId4">
            <a:lum/>
            <a:alphaModFix/>
          </a:blip>
          <a:srcRect/>
          <a:stretch>
            <a:fillRect/>
          </a:stretch>
        </p:blipFill>
        <p:spPr>
          <a:xfrm>
            <a:off x="7979360" y="1889602"/>
            <a:ext cx="3443906" cy="1934857"/>
          </a:xfrm>
          <a:prstGeom prst="rect">
            <a:avLst/>
          </a:prstGeom>
          <a:noFill/>
          <a:ln>
            <a:noFill/>
          </a:ln>
        </p:spPr>
      </p:pic>
    </p:spTree>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Sunset">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1.xml><?xml version="1.0" encoding="utf-8"?>
<a:theme xmlns:a="http://schemas.openxmlformats.org/drawingml/2006/main" name="1_Para">
  <a:themeElements>
    <a:clrScheme name="Para">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1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press">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print Plans">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5.xml><?xml version="1.0" encoding="utf-8"?>
<a:theme xmlns:a="http://schemas.openxmlformats.org/drawingml/2006/main" name="Galeria">
  <a:themeElements>
    <a:clrScheme name="Galeria">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ia">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6.xml><?xml version="1.0" encoding="utf-8"?>
<a:theme xmlns:a="http://schemas.openxmlformats.org/drawingml/2006/main" name="1_Galeria">
  <a:themeElements>
    <a:clrScheme name="Galeria">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ia">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7.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8.xml><?xml version="1.0" encoding="utf-8"?>
<a:theme xmlns:a="http://schemas.openxmlformats.org/drawingml/2006/main" name="Jon (sala konferencyjna)">
  <a:themeElements>
    <a:clrScheme name="Jon (sala konferencyjna)">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9.xml><?xml version="1.0" encoding="utf-8"?>
<a:theme xmlns:a="http://schemas.openxmlformats.org/drawingml/2006/main" name="Inspiration">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1275</Words>
  <Application>Microsoft Office PowerPoint</Application>
  <PresentationFormat>Panoramiczny</PresentationFormat>
  <Paragraphs>176</Paragraphs>
  <Slides>28</Slides>
  <Notes>12</Notes>
  <HiddenSlides>0</HiddenSlides>
  <MMClips>0</MMClips>
  <ScaleCrop>false</ScaleCrop>
  <HeadingPairs>
    <vt:vector size="6" baseType="variant">
      <vt:variant>
        <vt:lpstr>Używane czcionki</vt:lpstr>
      </vt:variant>
      <vt:variant>
        <vt:i4>16</vt:i4>
      </vt:variant>
      <vt:variant>
        <vt:lpstr>Motyw</vt:lpstr>
      </vt:variant>
      <vt:variant>
        <vt:i4>11</vt:i4>
      </vt:variant>
      <vt:variant>
        <vt:lpstr>Tytuły slajdów</vt:lpstr>
      </vt:variant>
      <vt:variant>
        <vt:i4>28</vt:i4>
      </vt:variant>
    </vt:vector>
  </HeadingPairs>
  <TitlesOfParts>
    <vt:vector size="55" baseType="lpstr">
      <vt:lpstr>Arial</vt:lpstr>
      <vt:lpstr>Arial Black</vt:lpstr>
      <vt:lpstr>Arimo</vt:lpstr>
      <vt:lpstr>Bookman Old Style</vt:lpstr>
      <vt:lpstr>Calibri</vt:lpstr>
      <vt:lpstr>Century Gothic</vt:lpstr>
      <vt:lpstr>Comic Sans MS</vt:lpstr>
      <vt:lpstr>DejaVu Sans</vt:lpstr>
      <vt:lpstr>Garamond</vt:lpstr>
      <vt:lpstr>Liberation Sans</vt:lpstr>
      <vt:lpstr>Noto Sans Bold</vt:lpstr>
      <vt:lpstr>Noto Sans Regular</vt:lpstr>
      <vt:lpstr>Rockwell</vt:lpstr>
      <vt:lpstr>StarSymbol</vt:lpstr>
      <vt:lpstr>Times New Roman</vt:lpstr>
      <vt:lpstr>Wingdings 3</vt:lpstr>
      <vt:lpstr>Sunset</vt:lpstr>
      <vt:lpstr>Impress</vt:lpstr>
      <vt:lpstr>Blueprint Plans</vt:lpstr>
      <vt:lpstr>Para</vt:lpstr>
      <vt:lpstr>Galeria</vt:lpstr>
      <vt:lpstr>1_Galeria</vt:lpstr>
      <vt:lpstr>Organiczny</vt:lpstr>
      <vt:lpstr>Jon (sala konferencyjna)</vt:lpstr>
      <vt:lpstr>Inspiration</vt:lpstr>
      <vt:lpstr>1_Jon (sala konferencyjna)</vt:lpstr>
      <vt:lpstr>1_Para</vt:lpstr>
      <vt:lpstr>Prezentacja programu PowerPoint</vt:lpstr>
      <vt:lpstr>Najważniejsze zasady zdrowego odżywiania</vt:lpstr>
      <vt:lpstr>ZDROWE                        ŚNIADANIE</vt:lpstr>
      <vt:lpstr>Czy śniadanie jest ważne?</vt:lpstr>
      <vt:lpstr>Pasta z Makreli</vt:lpstr>
      <vt:lpstr>Owsianka</vt:lpstr>
      <vt:lpstr>Płatki z mlekiem</vt:lpstr>
      <vt:lpstr>Omleto-pizza</vt:lpstr>
      <vt:lpstr>Napoje do śniadania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PODWIECZOREK I PRZEKĄSKI</vt:lpstr>
      <vt:lpstr>Chipsy z pieczonych warzyw</vt:lpstr>
      <vt:lpstr>Sorbet owocowy </vt:lpstr>
      <vt:lpstr>Kanapki z guacamole</vt:lpstr>
      <vt:lpstr>Zielone smoothie</vt:lpstr>
      <vt:lpstr>Kolacja - Hamburger</vt:lpstr>
      <vt:lpstr>Kolacja - Sałatka z wędzoną makrelą</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Dominika Gemza</dc:creator>
  <cp:lastModifiedBy>Dominika Gemza</cp:lastModifiedBy>
  <cp:revision>31</cp:revision>
  <dcterms:created xsi:type="dcterms:W3CDTF">2021-03-09T07:28:40Z</dcterms:created>
  <dcterms:modified xsi:type="dcterms:W3CDTF">2021-03-15T16:40:18Z</dcterms:modified>
</cp:coreProperties>
</file>